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809a1d081d4f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df7b135368451d"/>
  </p:sldMasterIdLst>
  <p:sldIdLst>
    <p:sldId xmlns:r="http://schemas.openxmlformats.org/officeDocument/2006/relationships" id="256" r:id="R9ffbb08476544194"/>
    <p:sldId xmlns:r="http://schemas.openxmlformats.org/officeDocument/2006/relationships" id="257" r:id="Ra237198b56f94b93"/>
    <p:sldId xmlns:r="http://schemas.openxmlformats.org/officeDocument/2006/relationships" id="258" r:id="R5d86b4303c254a1d"/>
    <p:sldId xmlns:r="http://schemas.openxmlformats.org/officeDocument/2006/relationships" id="259" r:id="Rc64c4991c81c4fee"/>
    <p:sldId xmlns:r="http://schemas.openxmlformats.org/officeDocument/2006/relationships" id="260" r:id="Reaab1243ed1840a4"/>
    <p:sldId xmlns:r="http://schemas.openxmlformats.org/officeDocument/2006/relationships" id="261" r:id="Rd9672391a083492f"/>
    <p:sldId xmlns:r="http://schemas.openxmlformats.org/officeDocument/2006/relationships" id="262" r:id="Rd286d4cf16c840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df7b135368451d" /><Relationship Type="http://schemas.openxmlformats.org/officeDocument/2006/relationships/slide" Target="/ppt/slides/slide1.xml" Id="R9ffbb08476544194" /><Relationship Type="http://schemas.openxmlformats.org/officeDocument/2006/relationships/slide" Target="/ppt/slides/slide2.xml" Id="Ra237198b56f94b93" /><Relationship Type="http://schemas.openxmlformats.org/officeDocument/2006/relationships/slide" Target="/ppt/slides/slide3.xml" Id="R5d86b4303c254a1d" /><Relationship Type="http://schemas.openxmlformats.org/officeDocument/2006/relationships/slide" Target="/ppt/slides/slide4.xml" Id="Rc64c4991c81c4fee" /><Relationship Type="http://schemas.openxmlformats.org/officeDocument/2006/relationships/slide" Target="/ppt/slides/slide5.xml" Id="Reaab1243ed1840a4" /><Relationship Type="http://schemas.openxmlformats.org/officeDocument/2006/relationships/slide" Target="/ppt/slides/slide6.xml" Id="Rd9672391a083492f" /><Relationship Type="http://schemas.openxmlformats.org/officeDocument/2006/relationships/slide" Target="/ppt/slides/slide7.xml" Id="Rd286d4cf16c840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56111d3fab4e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aae68dfd54a2b" /><Relationship Type="http://schemas.openxmlformats.org/officeDocument/2006/relationships/theme" Target="/ppt/slideMasters/theme/theme1.xml" Id="R020ed1e1f5ca4f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9aae68dfd54a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1811a25014a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59a90d3d840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fc4af499846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066d70e7347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f61af521e46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afa9b182c4b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6fbd88c0543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 AARLAND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AARLAND AS ble etablert [år] og holder til i Stolmen.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19 795 805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1 175 804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847 361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4 036 048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7 163 492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AARLAND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AARLAND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KARIN AARLAND SKÅR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Årland 124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5398 Stolmen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56185013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910 032 003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