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6aacf9230b49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e2cff3aeab4a86"/>
  </p:sldMasterIdLst>
  <p:sldIdLst>
    <p:sldId xmlns:r="http://schemas.openxmlformats.org/officeDocument/2006/relationships" id="256" r:id="Re8746619d7144f2e"/>
    <p:sldId xmlns:r="http://schemas.openxmlformats.org/officeDocument/2006/relationships" id="257" r:id="R4051e2a371ee4243"/>
    <p:sldId xmlns:r="http://schemas.openxmlformats.org/officeDocument/2006/relationships" id="258" r:id="R4b1563dcad6b4347"/>
    <p:sldId xmlns:r="http://schemas.openxmlformats.org/officeDocument/2006/relationships" id="259" r:id="R4124899a969e4fa1"/>
    <p:sldId xmlns:r="http://schemas.openxmlformats.org/officeDocument/2006/relationships" id="260" r:id="Ra81eac3f422044fc"/>
    <p:sldId xmlns:r="http://schemas.openxmlformats.org/officeDocument/2006/relationships" id="261" r:id="Rb76152c7da424488"/>
    <p:sldId xmlns:r="http://schemas.openxmlformats.org/officeDocument/2006/relationships" id="262" r:id="Re1326cbcd61a4d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e2cff3aeab4a86" /><Relationship Type="http://schemas.openxmlformats.org/officeDocument/2006/relationships/slide" Target="/ppt/slides/slide1.xml" Id="Re8746619d7144f2e" /><Relationship Type="http://schemas.openxmlformats.org/officeDocument/2006/relationships/slide" Target="/ppt/slides/slide2.xml" Id="R4051e2a371ee4243" /><Relationship Type="http://schemas.openxmlformats.org/officeDocument/2006/relationships/slide" Target="/ppt/slides/slide3.xml" Id="R4b1563dcad6b4347" /><Relationship Type="http://schemas.openxmlformats.org/officeDocument/2006/relationships/slide" Target="/ppt/slides/slide4.xml" Id="R4124899a969e4fa1" /><Relationship Type="http://schemas.openxmlformats.org/officeDocument/2006/relationships/slide" Target="/ppt/slides/slide5.xml" Id="Ra81eac3f422044fc" /><Relationship Type="http://schemas.openxmlformats.org/officeDocument/2006/relationships/slide" Target="/ppt/slides/slide6.xml" Id="Rb76152c7da424488" /><Relationship Type="http://schemas.openxmlformats.org/officeDocument/2006/relationships/slide" Target="/ppt/slides/slide7.xml" Id="Re1326cbcd61a4d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51943667045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b41ba116f4858" /><Relationship Type="http://schemas.openxmlformats.org/officeDocument/2006/relationships/theme" Target="/ppt/slideMasters/theme/theme1.xml" Id="Re9bf32969e8d49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cb41ba116f48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2f69753c6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9e4c2fcdc343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5b962ec91a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0ebf9b4764c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29180375348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bf4e901014b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47caedd8248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PETER AAS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PETER AAS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8 504 286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−6 478 045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63 436 437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81 079 603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INGEBORG AAS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AAS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MARSTRAND AAS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MAGNUS AAS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BRUNLAND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BRUNLAND MIKKELBORG  –  15,9 %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Totenvegen 786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post@peter-aas.no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www.peter-aas.no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910 051 784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PETER AAS</a:t>
            </a:r>
          </a:p>
        </p:txBody>
      </p:sp>
    </p:spTree>
  </p:cSld>
  <p:clrMapOvr>
    <a:masterClrMapping xmlns:a="http://schemas.openxmlformats.org/drawingml/2006/main"/>
  </p:clrMapOvr>
</p:sld>
</file>