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5f836118ada47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4d228f54c0641e9"/>
  </p:sldMasterIdLst>
  <p:sldIdLst>
    <p:sldId xmlns:r="http://schemas.openxmlformats.org/officeDocument/2006/relationships" id="256" r:id="R0ce5f4c55b46447f"/>
    <p:sldId xmlns:r="http://schemas.openxmlformats.org/officeDocument/2006/relationships" id="257" r:id="R1a1847601307403d"/>
    <p:sldId xmlns:r="http://schemas.openxmlformats.org/officeDocument/2006/relationships" id="258" r:id="R05858cc96701486f"/>
    <p:sldId xmlns:r="http://schemas.openxmlformats.org/officeDocument/2006/relationships" id="259" r:id="R225cd6fcf74a4fbc"/>
    <p:sldId xmlns:r="http://schemas.openxmlformats.org/officeDocument/2006/relationships" id="260" r:id="Rd6acb7d9fab24e69"/>
    <p:sldId xmlns:r="http://schemas.openxmlformats.org/officeDocument/2006/relationships" id="261" r:id="R5668914526a14b25"/>
    <p:sldId xmlns:r="http://schemas.openxmlformats.org/officeDocument/2006/relationships" id="262" r:id="Rcacda6e591934bd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d228f54c0641e9" /><Relationship Type="http://schemas.openxmlformats.org/officeDocument/2006/relationships/slide" Target="/ppt/slides/slide1.xml" Id="R0ce5f4c55b46447f" /><Relationship Type="http://schemas.openxmlformats.org/officeDocument/2006/relationships/slide" Target="/ppt/slides/slide2.xml" Id="R1a1847601307403d" /><Relationship Type="http://schemas.openxmlformats.org/officeDocument/2006/relationships/slide" Target="/ppt/slides/slide3.xml" Id="R05858cc96701486f" /><Relationship Type="http://schemas.openxmlformats.org/officeDocument/2006/relationships/slide" Target="/ppt/slides/slide4.xml" Id="R225cd6fcf74a4fbc" /><Relationship Type="http://schemas.openxmlformats.org/officeDocument/2006/relationships/slide" Target="/ppt/slides/slide5.xml" Id="Rd6acb7d9fab24e69" /><Relationship Type="http://schemas.openxmlformats.org/officeDocument/2006/relationships/slide" Target="/ppt/slides/slide6.xml" Id="R5668914526a14b25" /><Relationship Type="http://schemas.openxmlformats.org/officeDocument/2006/relationships/slide" Target="/ppt/slides/slide7.xml" Id="Rcacda6e591934bd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d3f7cb88984d5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2b9c8fcfba4af2" /><Relationship Type="http://schemas.openxmlformats.org/officeDocument/2006/relationships/theme" Target="/ppt/slideMasters/theme/theme1.xml" Id="R60b662488e5443b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b2b9c8fcfba4af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5e4e7225b34a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b8f90cf1524af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1f70762bfb457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33546e01534da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ab8b34c9ab4fb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39c275e6a7405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19d4fc22dc418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ANDR AASLAND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 AASLAND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 AASLAND AS ble etablert [år] og holder til i Porsgrunn.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 AASLAND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 AASLAND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 AASLAND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275 000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−2 746 474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3 952 175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93 348 395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102 004 072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 AASLAND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ANDREAS AASLAND GÅRDSELSKAPET ANS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AASLAND JACOB  –  30,8 %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AASLAND ØYVIND  –  15,9 %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AASLAND THOMAS  –  5,1 %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FORGERON GRO AASLAND  –  5,1 %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AASLAND GUNHILD  –  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 AASLAND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3919 Porsgrunn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jacob.aasland@aasland.no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www.aasland.no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910 072 110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 AASLAND AS</a:t>
            </a:r>
          </a:p>
        </p:txBody>
      </p:sp>
    </p:spTree>
  </p:cSld>
  <p:clrMapOvr>
    <a:masterClrMapping xmlns:a="http://schemas.openxmlformats.org/drawingml/2006/main"/>
  </p:clrMapOvr>
</p:sld>
</file>