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ef9f95f33441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cacb10a21d4a7d"/>
  </p:sldMasterIdLst>
  <p:sldIdLst>
    <p:sldId xmlns:r="http://schemas.openxmlformats.org/officeDocument/2006/relationships" id="256" r:id="R7b54755fcaa342fb"/>
    <p:sldId xmlns:r="http://schemas.openxmlformats.org/officeDocument/2006/relationships" id="257" r:id="R6ddf80678f5b47d3"/>
    <p:sldId xmlns:r="http://schemas.openxmlformats.org/officeDocument/2006/relationships" id="258" r:id="Rd0c2dbbb8a264fc9"/>
    <p:sldId xmlns:r="http://schemas.openxmlformats.org/officeDocument/2006/relationships" id="259" r:id="R98b2f2b502a2428e"/>
    <p:sldId xmlns:r="http://schemas.openxmlformats.org/officeDocument/2006/relationships" id="260" r:id="R00a968c7420f4515"/>
    <p:sldId xmlns:r="http://schemas.openxmlformats.org/officeDocument/2006/relationships" id="261" r:id="Ra8e0b6c5342b4e72"/>
    <p:sldId xmlns:r="http://schemas.openxmlformats.org/officeDocument/2006/relationships" id="262" r:id="R295ea7dbfe714b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acb10a21d4a7d" /><Relationship Type="http://schemas.openxmlformats.org/officeDocument/2006/relationships/slide" Target="/ppt/slides/slide1.xml" Id="R7b54755fcaa342fb" /><Relationship Type="http://schemas.openxmlformats.org/officeDocument/2006/relationships/slide" Target="/ppt/slides/slide2.xml" Id="R6ddf80678f5b47d3" /><Relationship Type="http://schemas.openxmlformats.org/officeDocument/2006/relationships/slide" Target="/ppt/slides/slide3.xml" Id="Rd0c2dbbb8a264fc9" /><Relationship Type="http://schemas.openxmlformats.org/officeDocument/2006/relationships/slide" Target="/ppt/slides/slide4.xml" Id="R98b2f2b502a2428e" /><Relationship Type="http://schemas.openxmlformats.org/officeDocument/2006/relationships/slide" Target="/ppt/slides/slide5.xml" Id="R00a968c7420f4515" /><Relationship Type="http://schemas.openxmlformats.org/officeDocument/2006/relationships/slide" Target="/ppt/slides/slide6.xml" Id="Ra8e0b6c5342b4e72" /><Relationship Type="http://schemas.openxmlformats.org/officeDocument/2006/relationships/slide" Target="/ppt/slides/slide7.xml" Id="R295ea7dbfe714b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2395f5e7d44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c6393c30e45b6" /><Relationship Type="http://schemas.openxmlformats.org/officeDocument/2006/relationships/theme" Target="/ppt/slideMasters/theme/theme1.xml" Id="Rb4df907e820343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4c6393c30e45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33a70ad0545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f2dcba9d941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a31c994a047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64643830d4e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02dae3de645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0eb7bbdcb4d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fd0f789544b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2 643 723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15 025 189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15 884 347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KARL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Folkvangveien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910 188 054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