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4640b0c03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825aff11e4dbf"/>
  </p:sldMasterIdLst>
  <p:sldIdLst>
    <p:sldId xmlns:r="http://schemas.openxmlformats.org/officeDocument/2006/relationships" id="256" r:id="R68fdadb33f2a44bb"/>
    <p:sldId xmlns:r="http://schemas.openxmlformats.org/officeDocument/2006/relationships" id="257" r:id="R6b80ee5d8e334e7b"/>
    <p:sldId xmlns:r="http://schemas.openxmlformats.org/officeDocument/2006/relationships" id="258" r:id="R535e9791d8ed4aa3"/>
    <p:sldId xmlns:r="http://schemas.openxmlformats.org/officeDocument/2006/relationships" id="259" r:id="R2d55ab1e43cb4b3d"/>
    <p:sldId xmlns:r="http://schemas.openxmlformats.org/officeDocument/2006/relationships" id="260" r:id="Rda3973cd499b46d7"/>
    <p:sldId xmlns:r="http://schemas.openxmlformats.org/officeDocument/2006/relationships" id="261" r:id="R3510105eb8554eae"/>
    <p:sldId xmlns:r="http://schemas.openxmlformats.org/officeDocument/2006/relationships" id="262" r:id="Rbf69a1bffd5f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825aff11e4dbf" /><Relationship Type="http://schemas.openxmlformats.org/officeDocument/2006/relationships/slide" Target="/ppt/slides/slide1.xml" Id="R68fdadb33f2a44bb" /><Relationship Type="http://schemas.openxmlformats.org/officeDocument/2006/relationships/slide" Target="/ppt/slides/slide2.xml" Id="R6b80ee5d8e334e7b" /><Relationship Type="http://schemas.openxmlformats.org/officeDocument/2006/relationships/slide" Target="/ppt/slides/slide3.xml" Id="R535e9791d8ed4aa3" /><Relationship Type="http://schemas.openxmlformats.org/officeDocument/2006/relationships/slide" Target="/ppt/slides/slide4.xml" Id="R2d55ab1e43cb4b3d" /><Relationship Type="http://schemas.openxmlformats.org/officeDocument/2006/relationships/slide" Target="/ppt/slides/slide5.xml" Id="Rda3973cd499b46d7" /><Relationship Type="http://schemas.openxmlformats.org/officeDocument/2006/relationships/slide" Target="/ppt/slides/slide6.xml" Id="R3510105eb8554eae" /><Relationship Type="http://schemas.openxmlformats.org/officeDocument/2006/relationships/slide" Target="/ppt/slides/slide7.xml" Id="Rbf69a1bffd5f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070fd04d8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94d1f66c645cb" /><Relationship Type="http://schemas.openxmlformats.org/officeDocument/2006/relationships/theme" Target="/ppt/slideMasters/theme/theme1.xml" Id="Re0261d477f59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94d1f66c6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46742f36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5d0eb446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063072f1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068aa81a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b9193897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c3d31eff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0805fa49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ELEKTRISKE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ELEKTRISKE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6 052 625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INGAR FAGERLI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KRISTIAN FAGERLI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INGAR FAGERLI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FAGERLI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Drengsrudbekken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70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910 298 879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ELEKTRISKE EIENDOM AS</a:t>
            </a:r>
          </a:p>
        </p:txBody>
      </p:sp>
    </p:spTree>
  </p:cSld>
  <p:clrMapOvr>
    <a:masterClrMapping xmlns:a="http://schemas.openxmlformats.org/drawingml/2006/main"/>
  </p:clrMapOvr>
</p:sld>
</file>