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70dfa15c764c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9adcd807d249cd"/>
  </p:sldMasterIdLst>
  <p:sldIdLst>
    <p:sldId xmlns:r="http://schemas.openxmlformats.org/officeDocument/2006/relationships" id="256" r:id="R5b6a40c910c04ac8"/>
    <p:sldId xmlns:r="http://schemas.openxmlformats.org/officeDocument/2006/relationships" id="257" r:id="Rd89585cddafe435f"/>
    <p:sldId xmlns:r="http://schemas.openxmlformats.org/officeDocument/2006/relationships" id="258" r:id="R908b7c71ddd24aa4"/>
    <p:sldId xmlns:r="http://schemas.openxmlformats.org/officeDocument/2006/relationships" id="259" r:id="R2ce351a503b74638"/>
    <p:sldId xmlns:r="http://schemas.openxmlformats.org/officeDocument/2006/relationships" id="260" r:id="Rc32682b78e9e4d5a"/>
    <p:sldId xmlns:r="http://schemas.openxmlformats.org/officeDocument/2006/relationships" id="261" r:id="R34a8e65e91aa41bc"/>
    <p:sldId xmlns:r="http://schemas.openxmlformats.org/officeDocument/2006/relationships" id="262" r:id="Rbcb3ae1fc7694a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adcd807d249cd" /><Relationship Type="http://schemas.openxmlformats.org/officeDocument/2006/relationships/slide" Target="/ppt/slides/slide1.xml" Id="R5b6a40c910c04ac8" /><Relationship Type="http://schemas.openxmlformats.org/officeDocument/2006/relationships/slide" Target="/ppt/slides/slide2.xml" Id="Rd89585cddafe435f" /><Relationship Type="http://schemas.openxmlformats.org/officeDocument/2006/relationships/slide" Target="/ppt/slides/slide3.xml" Id="R908b7c71ddd24aa4" /><Relationship Type="http://schemas.openxmlformats.org/officeDocument/2006/relationships/slide" Target="/ppt/slides/slide4.xml" Id="R2ce351a503b74638" /><Relationship Type="http://schemas.openxmlformats.org/officeDocument/2006/relationships/slide" Target="/ppt/slides/slide5.xml" Id="Rc32682b78e9e4d5a" /><Relationship Type="http://schemas.openxmlformats.org/officeDocument/2006/relationships/slide" Target="/ppt/slides/slide6.xml" Id="R34a8e65e91aa41bc" /><Relationship Type="http://schemas.openxmlformats.org/officeDocument/2006/relationships/slide" Target="/ppt/slides/slide7.xml" Id="Rbcb3ae1fc7694a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892e465fa043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534aebea8d4a47" /><Relationship Type="http://schemas.openxmlformats.org/officeDocument/2006/relationships/theme" Target="/ppt/slideMasters/theme/theme1.xml" Id="Rdbf540476d4f4f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534aebea8d4a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973ea003048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a2f05529542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11a7a927b45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8d9c0853043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cb0c1a8124a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a23ebec1646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f5cc0be8f41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84 648 512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3 631 108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3 082 727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3 780 278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12 791 103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Håkonsgata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6153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910 309 153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