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9602357bfd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232e200964514"/>
  </p:sldMasterIdLst>
  <p:sldIdLst>
    <p:sldId xmlns:r="http://schemas.openxmlformats.org/officeDocument/2006/relationships" id="256" r:id="Rb60e3874bf184e5e"/>
    <p:sldId xmlns:r="http://schemas.openxmlformats.org/officeDocument/2006/relationships" id="257" r:id="Rc86873a38c2045ea"/>
    <p:sldId xmlns:r="http://schemas.openxmlformats.org/officeDocument/2006/relationships" id="258" r:id="R03b56fc4f7ee4e63"/>
    <p:sldId xmlns:r="http://schemas.openxmlformats.org/officeDocument/2006/relationships" id="259" r:id="R0d5b292a47c54648"/>
    <p:sldId xmlns:r="http://schemas.openxmlformats.org/officeDocument/2006/relationships" id="260" r:id="R569ff1d5d80d44bd"/>
    <p:sldId xmlns:r="http://schemas.openxmlformats.org/officeDocument/2006/relationships" id="261" r:id="Rdd45e6849e004c44"/>
    <p:sldId xmlns:r="http://schemas.openxmlformats.org/officeDocument/2006/relationships" id="262" r:id="Ra3d268536018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232e200964514" /><Relationship Type="http://schemas.openxmlformats.org/officeDocument/2006/relationships/slide" Target="/ppt/slides/slide1.xml" Id="Rb60e3874bf184e5e" /><Relationship Type="http://schemas.openxmlformats.org/officeDocument/2006/relationships/slide" Target="/ppt/slides/slide2.xml" Id="Rc86873a38c2045ea" /><Relationship Type="http://schemas.openxmlformats.org/officeDocument/2006/relationships/slide" Target="/ppt/slides/slide3.xml" Id="R03b56fc4f7ee4e63" /><Relationship Type="http://schemas.openxmlformats.org/officeDocument/2006/relationships/slide" Target="/ppt/slides/slide4.xml" Id="R0d5b292a47c54648" /><Relationship Type="http://schemas.openxmlformats.org/officeDocument/2006/relationships/slide" Target="/ppt/slides/slide5.xml" Id="R569ff1d5d80d44bd" /><Relationship Type="http://schemas.openxmlformats.org/officeDocument/2006/relationships/slide" Target="/ppt/slides/slide6.xml" Id="Rdd45e6849e004c44" /><Relationship Type="http://schemas.openxmlformats.org/officeDocument/2006/relationships/slide" Target="/ppt/slides/slide7.xml" Id="Ra3d268536018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7a59253c34c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9b9bdeab453e" /><Relationship Type="http://schemas.openxmlformats.org/officeDocument/2006/relationships/theme" Target="/ppt/slideMasters/theme/theme1.xml" Id="R0d94c6fb9469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a9b9bdeab45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8e6fb5465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b069e6983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6ee4222a648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cdf2c8374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657c18b9c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3f9e8424647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80f7b205e43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STENSHAGEN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STENSHAGEN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−6 356 376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450 676 139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789 160 213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1 139 946 748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HOLDING AS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JØRST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FINANS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910 356 488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