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341bab0b3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bb10f13594aad"/>
  </p:sldMasterIdLst>
  <p:sldIdLst>
    <p:sldId xmlns:r="http://schemas.openxmlformats.org/officeDocument/2006/relationships" id="256" r:id="Rc2fd65a9a6b240cd"/>
    <p:sldId xmlns:r="http://schemas.openxmlformats.org/officeDocument/2006/relationships" id="257" r:id="Rf77b9051831d4a2d"/>
    <p:sldId xmlns:r="http://schemas.openxmlformats.org/officeDocument/2006/relationships" id="258" r:id="R5a3059f460884570"/>
    <p:sldId xmlns:r="http://schemas.openxmlformats.org/officeDocument/2006/relationships" id="259" r:id="R19c0a3263cf0450d"/>
    <p:sldId xmlns:r="http://schemas.openxmlformats.org/officeDocument/2006/relationships" id="260" r:id="R12c47c30b0b1483a"/>
    <p:sldId xmlns:r="http://schemas.openxmlformats.org/officeDocument/2006/relationships" id="261" r:id="Rf894e5aa96e4417c"/>
    <p:sldId xmlns:r="http://schemas.openxmlformats.org/officeDocument/2006/relationships" id="262" r:id="R710e0a47373e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bb10f13594aad" /><Relationship Type="http://schemas.openxmlformats.org/officeDocument/2006/relationships/slide" Target="/ppt/slides/slide1.xml" Id="Rc2fd65a9a6b240cd" /><Relationship Type="http://schemas.openxmlformats.org/officeDocument/2006/relationships/slide" Target="/ppt/slides/slide2.xml" Id="Rf77b9051831d4a2d" /><Relationship Type="http://schemas.openxmlformats.org/officeDocument/2006/relationships/slide" Target="/ppt/slides/slide3.xml" Id="R5a3059f460884570" /><Relationship Type="http://schemas.openxmlformats.org/officeDocument/2006/relationships/slide" Target="/ppt/slides/slide4.xml" Id="R19c0a3263cf0450d" /><Relationship Type="http://schemas.openxmlformats.org/officeDocument/2006/relationships/slide" Target="/ppt/slides/slide5.xml" Id="R12c47c30b0b1483a" /><Relationship Type="http://schemas.openxmlformats.org/officeDocument/2006/relationships/slide" Target="/ppt/slides/slide6.xml" Id="Rf894e5aa96e4417c" /><Relationship Type="http://schemas.openxmlformats.org/officeDocument/2006/relationships/slide" Target="/ppt/slides/slide7.xml" Id="R710e0a47373e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7b183580d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988b7ea54446" /><Relationship Type="http://schemas.openxmlformats.org/officeDocument/2006/relationships/theme" Target="/ppt/slideMasters/theme/theme1.xml" Id="Rb909335b9571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e988b7ea5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d0489881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bd0583d6e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03a333818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eb6c219af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16cb029ef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769854d9843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db5d3eb1c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PROACC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PROACC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3 458 066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Leangbukta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910 439 898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