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16912747b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ffca1fb534f15"/>
  </p:sldMasterIdLst>
  <p:sldIdLst>
    <p:sldId xmlns:r="http://schemas.openxmlformats.org/officeDocument/2006/relationships" id="256" r:id="R14c93e80e3d1430a"/>
    <p:sldId xmlns:r="http://schemas.openxmlformats.org/officeDocument/2006/relationships" id="257" r:id="R9127eaa3a2a84549"/>
    <p:sldId xmlns:r="http://schemas.openxmlformats.org/officeDocument/2006/relationships" id="258" r:id="Re8c7bfd9cf554a54"/>
    <p:sldId xmlns:r="http://schemas.openxmlformats.org/officeDocument/2006/relationships" id="259" r:id="R27eb2c0c08ad416e"/>
    <p:sldId xmlns:r="http://schemas.openxmlformats.org/officeDocument/2006/relationships" id="260" r:id="R03d03a57cb434c6f"/>
    <p:sldId xmlns:r="http://schemas.openxmlformats.org/officeDocument/2006/relationships" id="261" r:id="Rec25687d43384fe2"/>
    <p:sldId xmlns:r="http://schemas.openxmlformats.org/officeDocument/2006/relationships" id="262" r:id="Rb71dfec5fa60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ffca1fb534f15" /><Relationship Type="http://schemas.openxmlformats.org/officeDocument/2006/relationships/slide" Target="/ppt/slides/slide1.xml" Id="R14c93e80e3d1430a" /><Relationship Type="http://schemas.openxmlformats.org/officeDocument/2006/relationships/slide" Target="/ppt/slides/slide2.xml" Id="R9127eaa3a2a84549" /><Relationship Type="http://schemas.openxmlformats.org/officeDocument/2006/relationships/slide" Target="/ppt/slides/slide3.xml" Id="Re8c7bfd9cf554a54" /><Relationship Type="http://schemas.openxmlformats.org/officeDocument/2006/relationships/slide" Target="/ppt/slides/slide4.xml" Id="R27eb2c0c08ad416e" /><Relationship Type="http://schemas.openxmlformats.org/officeDocument/2006/relationships/slide" Target="/ppt/slides/slide5.xml" Id="R03d03a57cb434c6f" /><Relationship Type="http://schemas.openxmlformats.org/officeDocument/2006/relationships/slide" Target="/ppt/slides/slide6.xml" Id="Rec25687d43384fe2" /><Relationship Type="http://schemas.openxmlformats.org/officeDocument/2006/relationships/slide" Target="/ppt/slides/slide7.xml" Id="Rb71dfec5fa60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404fa7acd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5b8d1cb9f4107" /><Relationship Type="http://schemas.openxmlformats.org/officeDocument/2006/relationships/theme" Target="/ppt/slideMasters/theme/theme1.xml" Id="R82ea952fc0c9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5b8d1cb9f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578a76ed9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beb3173cf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2ed5c6050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c2b62f34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e3e08398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01b01671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2cba36723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Bachke &amp; Co.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Bachke &amp; Co. A/S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164 011 825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EIENDOM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FREDRIK HJELM-HANSEN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910 518 488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