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2fd19fad4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903ebbf744f76"/>
  </p:sldMasterIdLst>
  <p:sldIdLst>
    <p:sldId xmlns:r="http://schemas.openxmlformats.org/officeDocument/2006/relationships" id="256" r:id="R9060b48973d54383"/>
    <p:sldId xmlns:r="http://schemas.openxmlformats.org/officeDocument/2006/relationships" id="257" r:id="R8098ef1dab894bfa"/>
    <p:sldId xmlns:r="http://schemas.openxmlformats.org/officeDocument/2006/relationships" id="258" r:id="R0458fd1ff1a0434f"/>
    <p:sldId xmlns:r="http://schemas.openxmlformats.org/officeDocument/2006/relationships" id="259" r:id="R04a68c5b94e246cf"/>
    <p:sldId xmlns:r="http://schemas.openxmlformats.org/officeDocument/2006/relationships" id="260" r:id="R725ad96cd2f3471c"/>
    <p:sldId xmlns:r="http://schemas.openxmlformats.org/officeDocument/2006/relationships" id="261" r:id="R5a9aa87af64140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903ebbf744f76" /><Relationship Type="http://schemas.openxmlformats.org/officeDocument/2006/relationships/slide" Target="/ppt/slides/slide1.xml" Id="R9060b48973d54383" /><Relationship Type="http://schemas.openxmlformats.org/officeDocument/2006/relationships/slide" Target="/ppt/slides/slide2.xml" Id="R8098ef1dab894bfa" /><Relationship Type="http://schemas.openxmlformats.org/officeDocument/2006/relationships/slide" Target="/ppt/slides/slide3.xml" Id="R0458fd1ff1a0434f" /><Relationship Type="http://schemas.openxmlformats.org/officeDocument/2006/relationships/slide" Target="/ppt/slides/slide4.xml" Id="R04a68c5b94e246cf" /><Relationship Type="http://schemas.openxmlformats.org/officeDocument/2006/relationships/slide" Target="/ppt/slides/slide5.xml" Id="R725ad96cd2f3471c" /><Relationship Type="http://schemas.openxmlformats.org/officeDocument/2006/relationships/slide" Target="/ppt/slides/slide6.xml" Id="R5a9aa87af64140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b1d4a36024c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fbf6600ce417e" /><Relationship Type="http://schemas.openxmlformats.org/officeDocument/2006/relationships/theme" Target="/ppt/slideMasters/theme/theme1.xml" Id="R7b697f4854de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bfbf6600ce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7a29da90e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f9c4a79254b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4941d1169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1fefae1f8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1a4c8ed4e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a44afda9f44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BIBLIOTEKSENTRALEN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BIBLIOTEKSENTRALEN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BIBLIOTEKSENTRALEN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BIBLIOTEKSENTRALEN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BIBLIOTEKSENTRALEN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BIBLIOTEKSENTRALEN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159 549 891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−183 938 898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−149 796 106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119 156 266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301 343 091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BIBLIOTEKSENTRALEN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Bjerckes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08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svb@bibsent.no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910 568 183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BIBLIOTEKSENTRALEN SA</a:t>
            </a:r>
          </a:p>
        </p:txBody>
      </p:sp>
    </p:spTree>
  </p:cSld>
  <p:clrMapOvr>
    <a:masterClrMapping xmlns:a="http://schemas.openxmlformats.org/drawingml/2006/main"/>
  </p:clrMapOvr>
</p:sld>
</file>