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6a9f1888294a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7f425f6be64186"/>
  </p:sldMasterIdLst>
  <p:sldIdLst>
    <p:sldId xmlns:r="http://schemas.openxmlformats.org/officeDocument/2006/relationships" id="256" r:id="Rfa7a93fc2a764924"/>
    <p:sldId xmlns:r="http://schemas.openxmlformats.org/officeDocument/2006/relationships" id="257" r:id="Refabdce717774351"/>
    <p:sldId xmlns:r="http://schemas.openxmlformats.org/officeDocument/2006/relationships" id="258" r:id="R3c8e94df63454c95"/>
    <p:sldId xmlns:r="http://schemas.openxmlformats.org/officeDocument/2006/relationships" id="259" r:id="R3a466bbf8aa045ec"/>
    <p:sldId xmlns:r="http://schemas.openxmlformats.org/officeDocument/2006/relationships" id="260" r:id="R66118543c3b04937"/>
    <p:sldId xmlns:r="http://schemas.openxmlformats.org/officeDocument/2006/relationships" id="261" r:id="Rd1afcdd3544d4fdd"/>
    <p:sldId xmlns:r="http://schemas.openxmlformats.org/officeDocument/2006/relationships" id="262" r:id="R8fa91a02101046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7f425f6be64186" /><Relationship Type="http://schemas.openxmlformats.org/officeDocument/2006/relationships/slide" Target="/ppt/slides/slide1.xml" Id="Rfa7a93fc2a764924" /><Relationship Type="http://schemas.openxmlformats.org/officeDocument/2006/relationships/slide" Target="/ppt/slides/slide2.xml" Id="Refabdce717774351" /><Relationship Type="http://schemas.openxmlformats.org/officeDocument/2006/relationships/slide" Target="/ppt/slides/slide3.xml" Id="R3c8e94df63454c95" /><Relationship Type="http://schemas.openxmlformats.org/officeDocument/2006/relationships/slide" Target="/ppt/slides/slide4.xml" Id="R3a466bbf8aa045ec" /><Relationship Type="http://schemas.openxmlformats.org/officeDocument/2006/relationships/slide" Target="/ppt/slides/slide5.xml" Id="R66118543c3b04937" /><Relationship Type="http://schemas.openxmlformats.org/officeDocument/2006/relationships/slide" Target="/ppt/slides/slide6.xml" Id="Rd1afcdd3544d4fdd" /><Relationship Type="http://schemas.openxmlformats.org/officeDocument/2006/relationships/slide" Target="/ppt/slides/slide7.xml" Id="R8fa91a02101046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2eaed9d4204f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ea47a5ab04037" /><Relationship Type="http://schemas.openxmlformats.org/officeDocument/2006/relationships/theme" Target="/ppt/slideMasters/theme/theme1.xml" Id="Ra81f259d589b45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9ea47a5ab040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bdf4940384f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cada9b1b24e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5499bfe7c4c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50a0706ed4b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ba0d7bd06147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0578bde4644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fdf964c2847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BIRKELAND HANDELSLAG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BIRKELAND HANDELSLAG AS ble etablert [år] og holder til i Tingvatn.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22 665 961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797 612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716 645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11 097 094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14 959 555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MAGNUS EIKELAND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TONNY EIKELAND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ÅNEN UREVATN  –  3,8 %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EIKELAND  –  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EIKELAND  –  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MAGNUS HOMMEKLAND  –  2,1 %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4595 Tingvatn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38348755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910 591 223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BIRKELAND HANDELSLAG AS</a:t>
            </a:r>
          </a:p>
        </p:txBody>
      </p:sp>
    </p:spTree>
  </p:cSld>
  <p:clrMapOvr>
    <a:masterClrMapping xmlns:a="http://schemas.openxmlformats.org/drawingml/2006/main"/>
  </p:clrMapOvr>
</p:sld>
</file>