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ac401b63d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630d591aa4a76"/>
  </p:sldMasterIdLst>
  <p:sldIdLst>
    <p:sldId xmlns:r="http://schemas.openxmlformats.org/officeDocument/2006/relationships" id="256" r:id="Ra2dda072e84640cf"/>
    <p:sldId xmlns:r="http://schemas.openxmlformats.org/officeDocument/2006/relationships" id="257" r:id="Re4d3b410d7984920"/>
    <p:sldId xmlns:r="http://schemas.openxmlformats.org/officeDocument/2006/relationships" id="258" r:id="R3bcd6102a8a54563"/>
    <p:sldId xmlns:r="http://schemas.openxmlformats.org/officeDocument/2006/relationships" id="259" r:id="R15a319caea18496e"/>
    <p:sldId xmlns:r="http://schemas.openxmlformats.org/officeDocument/2006/relationships" id="260" r:id="R97a2c0a30d784fcb"/>
    <p:sldId xmlns:r="http://schemas.openxmlformats.org/officeDocument/2006/relationships" id="261" r:id="Rb90f52bc91c04678"/>
    <p:sldId xmlns:r="http://schemas.openxmlformats.org/officeDocument/2006/relationships" id="262" r:id="R135b59a44f814e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630d591aa4a76" /><Relationship Type="http://schemas.openxmlformats.org/officeDocument/2006/relationships/slide" Target="/ppt/slides/slide1.xml" Id="Ra2dda072e84640cf" /><Relationship Type="http://schemas.openxmlformats.org/officeDocument/2006/relationships/slide" Target="/ppt/slides/slide2.xml" Id="Re4d3b410d7984920" /><Relationship Type="http://schemas.openxmlformats.org/officeDocument/2006/relationships/slide" Target="/ppt/slides/slide3.xml" Id="R3bcd6102a8a54563" /><Relationship Type="http://schemas.openxmlformats.org/officeDocument/2006/relationships/slide" Target="/ppt/slides/slide4.xml" Id="R15a319caea18496e" /><Relationship Type="http://schemas.openxmlformats.org/officeDocument/2006/relationships/slide" Target="/ppt/slides/slide5.xml" Id="R97a2c0a30d784fcb" /><Relationship Type="http://schemas.openxmlformats.org/officeDocument/2006/relationships/slide" Target="/ppt/slides/slide6.xml" Id="Rb90f52bc91c04678" /><Relationship Type="http://schemas.openxmlformats.org/officeDocument/2006/relationships/slide" Target="/ppt/slides/slide7.xml" Id="R135b59a44f814e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ffa7f15244c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f9abf2b1a4b77" /><Relationship Type="http://schemas.openxmlformats.org/officeDocument/2006/relationships/theme" Target="/ppt/slideMasters/theme/theme1.xml" Id="R9acb47d47c1c43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f9abf2b1a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6862ee32548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0b7e46d974f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e987abb5f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4058fa46e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351db3e25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f2220733641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270d0662d47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FRAMNESSENTERET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FRAMNESSENTERET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960 343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978 757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SCHOU TROGSTAD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Ivar Schou Trogstad, Thueveien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31 29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ivar@framnessenteret.no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910 671 073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FRAMNESSENTERET AS</a:t>
            </a:r>
          </a:p>
        </p:txBody>
      </p:sp>
    </p:spTree>
  </p:cSld>
  <p:clrMapOvr>
    <a:masterClrMapping xmlns:a="http://schemas.openxmlformats.org/drawingml/2006/main"/>
  </p:clrMapOvr>
</p:sld>
</file>