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37d0568ea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fc3edae4b48ee"/>
  </p:sldMasterIdLst>
  <p:sldIdLst>
    <p:sldId xmlns:r="http://schemas.openxmlformats.org/officeDocument/2006/relationships" id="256" r:id="R88c6fe2cc2134761"/>
    <p:sldId xmlns:r="http://schemas.openxmlformats.org/officeDocument/2006/relationships" id="257" r:id="Rc930e004d45d4f35"/>
    <p:sldId xmlns:r="http://schemas.openxmlformats.org/officeDocument/2006/relationships" id="258" r:id="R6ec63ab0f03c4544"/>
    <p:sldId xmlns:r="http://schemas.openxmlformats.org/officeDocument/2006/relationships" id="259" r:id="Ra91af0422dfd491f"/>
    <p:sldId xmlns:r="http://schemas.openxmlformats.org/officeDocument/2006/relationships" id="260" r:id="Re0695d1e80cd42b1"/>
    <p:sldId xmlns:r="http://schemas.openxmlformats.org/officeDocument/2006/relationships" id="261" r:id="Ra3cdf265a5444564"/>
    <p:sldId xmlns:r="http://schemas.openxmlformats.org/officeDocument/2006/relationships" id="262" r:id="R2d9f1e1816fc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fc3edae4b48ee" /><Relationship Type="http://schemas.openxmlformats.org/officeDocument/2006/relationships/slide" Target="/ppt/slides/slide1.xml" Id="R88c6fe2cc2134761" /><Relationship Type="http://schemas.openxmlformats.org/officeDocument/2006/relationships/slide" Target="/ppt/slides/slide2.xml" Id="Rc930e004d45d4f35" /><Relationship Type="http://schemas.openxmlformats.org/officeDocument/2006/relationships/slide" Target="/ppt/slides/slide3.xml" Id="R6ec63ab0f03c4544" /><Relationship Type="http://schemas.openxmlformats.org/officeDocument/2006/relationships/slide" Target="/ppt/slides/slide4.xml" Id="Ra91af0422dfd491f" /><Relationship Type="http://schemas.openxmlformats.org/officeDocument/2006/relationships/slide" Target="/ppt/slides/slide5.xml" Id="Re0695d1e80cd42b1" /><Relationship Type="http://schemas.openxmlformats.org/officeDocument/2006/relationships/slide" Target="/ppt/slides/slide6.xml" Id="Ra3cdf265a5444564" /><Relationship Type="http://schemas.openxmlformats.org/officeDocument/2006/relationships/slide" Target="/ppt/slides/slide7.xml" Id="R2d9f1e1816fc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c80ed61ca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72b7fade48fe" /><Relationship Type="http://schemas.openxmlformats.org/officeDocument/2006/relationships/theme" Target="/ppt/slideMasters/theme/theme1.xml" Id="Re2064f9cfe14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e72b7fade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3a406559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e0de0528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cfc109702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e89a1c5d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e2614f266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3bc2894f9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44d75dd0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BREDESEN OPSET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