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c9f62a21f646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a43c04c4f24a77"/>
  </p:sldMasterIdLst>
  <p:sldIdLst>
    <p:sldId xmlns:r="http://schemas.openxmlformats.org/officeDocument/2006/relationships" id="256" r:id="R4b43e50d03ab466b"/>
    <p:sldId xmlns:r="http://schemas.openxmlformats.org/officeDocument/2006/relationships" id="257" r:id="R8f638601df5348d4"/>
    <p:sldId xmlns:r="http://schemas.openxmlformats.org/officeDocument/2006/relationships" id="258" r:id="Rc7491674c93e4ac9"/>
    <p:sldId xmlns:r="http://schemas.openxmlformats.org/officeDocument/2006/relationships" id="259" r:id="R30947a9f3175477a"/>
    <p:sldId xmlns:r="http://schemas.openxmlformats.org/officeDocument/2006/relationships" id="260" r:id="R1014bc188e6e43a6"/>
    <p:sldId xmlns:r="http://schemas.openxmlformats.org/officeDocument/2006/relationships" id="261" r:id="Rd2499ef3f4204b29"/>
    <p:sldId xmlns:r="http://schemas.openxmlformats.org/officeDocument/2006/relationships" id="262" r:id="R6f7fcd82f8b844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43c04c4f24a77" /><Relationship Type="http://schemas.openxmlformats.org/officeDocument/2006/relationships/slide" Target="/ppt/slides/slide1.xml" Id="R4b43e50d03ab466b" /><Relationship Type="http://schemas.openxmlformats.org/officeDocument/2006/relationships/slide" Target="/ppt/slides/slide2.xml" Id="R8f638601df5348d4" /><Relationship Type="http://schemas.openxmlformats.org/officeDocument/2006/relationships/slide" Target="/ppt/slides/slide3.xml" Id="Rc7491674c93e4ac9" /><Relationship Type="http://schemas.openxmlformats.org/officeDocument/2006/relationships/slide" Target="/ppt/slides/slide4.xml" Id="R30947a9f3175477a" /><Relationship Type="http://schemas.openxmlformats.org/officeDocument/2006/relationships/slide" Target="/ppt/slides/slide5.xml" Id="R1014bc188e6e43a6" /><Relationship Type="http://schemas.openxmlformats.org/officeDocument/2006/relationships/slide" Target="/ppt/slides/slide6.xml" Id="Rd2499ef3f4204b29" /><Relationship Type="http://schemas.openxmlformats.org/officeDocument/2006/relationships/slide" Target="/ppt/slides/slide7.xml" Id="R6f7fcd82f8b844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9f7c7183742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30a43327d4e82" /><Relationship Type="http://schemas.openxmlformats.org/officeDocument/2006/relationships/theme" Target="/ppt/slideMasters/theme/theme1.xml" Id="R5653e258593344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30a43327d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71bda23d548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26dac369b43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b0e974a7742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71b99316649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164dfa0044e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79a9d7b2f4f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657ce932743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SELJORD REKNESKAPS-SERVICE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SELJORD REKNESKAPS-SERVICE AS ble etablert [år] og holder til i Seljord.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22 014 140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3 176 472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11 738 304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OMTVEIT HOLDING AS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Nyveg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3840 Seljord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910 861 360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SELJORD REKNESKAPS-SERVICE AS</a:t>
            </a:r>
          </a:p>
        </p:txBody>
      </p:sp>
    </p:spTree>
  </p:cSld>
  <p:clrMapOvr>
    <a:masterClrMapping xmlns:a="http://schemas.openxmlformats.org/drawingml/2006/main"/>
  </p:clrMapOvr>
</p:sld>
</file>