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2ac0ed6c9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211e731be461d"/>
  </p:sldMasterIdLst>
  <p:sldIdLst>
    <p:sldId xmlns:r="http://schemas.openxmlformats.org/officeDocument/2006/relationships" id="256" r:id="R70cde61ac2884114"/>
    <p:sldId xmlns:r="http://schemas.openxmlformats.org/officeDocument/2006/relationships" id="257" r:id="R748b98b91f4449e2"/>
    <p:sldId xmlns:r="http://schemas.openxmlformats.org/officeDocument/2006/relationships" id="258" r:id="Rb635deba097c4440"/>
    <p:sldId xmlns:r="http://schemas.openxmlformats.org/officeDocument/2006/relationships" id="259" r:id="R9996dc0117434da8"/>
    <p:sldId xmlns:r="http://schemas.openxmlformats.org/officeDocument/2006/relationships" id="260" r:id="R70e5b2da20184328"/>
    <p:sldId xmlns:r="http://schemas.openxmlformats.org/officeDocument/2006/relationships" id="261" r:id="Rb447badd0ce141cf"/>
    <p:sldId xmlns:r="http://schemas.openxmlformats.org/officeDocument/2006/relationships" id="262" r:id="R90c14d6dc369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211e731be461d" /><Relationship Type="http://schemas.openxmlformats.org/officeDocument/2006/relationships/slide" Target="/ppt/slides/slide1.xml" Id="R70cde61ac2884114" /><Relationship Type="http://schemas.openxmlformats.org/officeDocument/2006/relationships/slide" Target="/ppt/slides/slide2.xml" Id="R748b98b91f4449e2" /><Relationship Type="http://schemas.openxmlformats.org/officeDocument/2006/relationships/slide" Target="/ppt/slides/slide3.xml" Id="Rb635deba097c4440" /><Relationship Type="http://schemas.openxmlformats.org/officeDocument/2006/relationships/slide" Target="/ppt/slides/slide4.xml" Id="R9996dc0117434da8" /><Relationship Type="http://schemas.openxmlformats.org/officeDocument/2006/relationships/slide" Target="/ppt/slides/slide5.xml" Id="R70e5b2da20184328" /><Relationship Type="http://schemas.openxmlformats.org/officeDocument/2006/relationships/slide" Target="/ppt/slides/slide6.xml" Id="Rb447badd0ce141cf" /><Relationship Type="http://schemas.openxmlformats.org/officeDocument/2006/relationships/slide" Target="/ppt/slides/slide7.xml" Id="R90c14d6dc369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45ef29b6b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2e412955743e5" /><Relationship Type="http://schemas.openxmlformats.org/officeDocument/2006/relationships/theme" Target="/ppt/slideMasters/theme/theme1.xml" Id="R67bd79607d45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2e4129557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5feff4350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b7c4d18ac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a175c86d1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9283d58b9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4f4704448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bfbebb956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cc8b206f5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BØHN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REGNSKAP A/S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23 377 324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11 192 428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SKOFLE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11 - 13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910 909 177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