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63a098e4ac42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7a2de559454819"/>
  </p:sldMasterIdLst>
  <p:sldIdLst>
    <p:sldId xmlns:r="http://schemas.openxmlformats.org/officeDocument/2006/relationships" id="256" r:id="R70e78a510598467c"/>
    <p:sldId xmlns:r="http://schemas.openxmlformats.org/officeDocument/2006/relationships" id="257" r:id="Rfce9405979844755"/>
    <p:sldId xmlns:r="http://schemas.openxmlformats.org/officeDocument/2006/relationships" id="258" r:id="R701f00c183524152"/>
    <p:sldId xmlns:r="http://schemas.openxmlformats.org/officeDocument/2006/relationships" id="259" r:id="R26ffa9d6a5974b6d"/>
    <p:sldId xmlns:r="http://schemas.openxmlformats.org/officeDocument/2006/relationships" id="260" r:id="R0ecd7b51202f4b42"/>
    <p:sldId xmlns:r="http://schemas.openxmlformats.org/officeDocument/2006/relationships" id="261" r:id="Re1d382e1764a450f"/>
    <p:sldId xmlns:r="http://schemas.openxmlformats.org/officeDocument/2006/relationships" id="262" r:id="R27596fd7695d4b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7a2de559454819" /><Relationship Type="http://schemas.openxmlformats.org/officeDocument/2006/relationships/slide" Target="/ppt/slides/slide1.xml" Id="R70e78a510598467c" /><Relationship Type="http://schemas.openxmlformats.org/officeDocument/2006/relationships/slide" Target="/ppt/slides/slide2.xml" Id="Rfce9405979844755" /><Relationship Type="http://schemas.openxmlformats.org/officeDocument/2006/relationships/slide" Target="/ppt/slides/slide3.xml" Id="R701f00c183524152" /><Relationship Type="http://schemas.openxmlformats.org/officeDocument/2006/relationships/slide" Target="/ppt/slides/slide4.xml" Id="R26ffa9d6a5974b6d" /><Relationship Type="http://schemas.openxmlformats.org/officeDocument/2006/relationships/slide" Target="/ppt/slides/slide5.xml" Id="R0ecd7b51202f4b42" /><Relationship Type="http://schemas.openxmlformats.org/officeDocument/2006/relationships/slide" Target="/ppt/slides/slide6.xml" Id="Re1d382e1764a450f" /><Relationship Type="http://schemas.openxmlformats.org/officeDocument/2006/relationships/slide" Target="/ppt/slides/slide7.xml" Id="R27596fd7695d4b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a62eb932e74f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8b08bf22745fc" /><Relationship Type="http://schemas.openxmlformats.org/officeDocument/2006/relationships/theme" Target="/ppt/slideMasters/theme/theme1.xml" Id="R2c7595f9b8844c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28b08bf22745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f03bdb5c842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fa353ba554e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dceb18ffa45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42581311e43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c57e1b4094c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fa615ac6146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94678b80341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BØE EIENDOM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1 017 851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−466 479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−698 314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5 916 856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23 797 926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OCE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910 958 089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BØE EIENDOM AS</a:t>
            </a:r>
          </a:p>
        </p:txBody>
      </p:sp>
    </p:spTree>
  </p:cSld>
  <p:clrMapOvr>
    <a:masterClrMapping xmlns:a="http://schemas.openxmlformats.org/drawingml/2006/main"/>
  </p:clrMapOvr>
</p:sld>
</file>