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505b48d87d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ad43098094dd5"/>
  </p:sldMasterIdLst>
  <p:sldIdLst>
    <p:sldId xmlns:r="http://schemas.openxmlformats.org/officeDocument/2006/relationships" id="256" r:id="R204c4250f1724b6e"/>
    <p:sldId xmlns:r="http://schemas.openxmlformats.org/officeDocument/2006/relationships" id="257" r:id="R943d65c36b3a448d"/>
    <p:sldId xmlns:r="http://schemas.openxmlformats.org/officeDocument/2006/relationships" id="258" r:id="R96ea22e1b2a8437e"/>
    <p:sldId xmlns:r="http://schemas.openxmlformats.org/officeDocument/2006/relationships" id="259" r:id="R7669e14d022c4723"/>
    <p:sldId xmlns:r="http://schemas.openxmlformats.org/officeDocument/2006/relationships" id="260" r:id="R09e28b2eb2f04b4e"/>
    <p:sldId xmlns:r="http://schemas.openxmlformats.org/officeDocument/2006/relationships" id="261" r:id="R3a3b09b105144c7a"/>
    <p:sldId xmlns:r="http://schemas.openxmlformats.org/officeDocument/2006/relationships" id="262" r:id="Rdd3186e7f628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ad43098094dd5" /><Relationship Type="http://schemas.openxmlformats.org/officeDocument/2006/relationships/slide" Target="/ppt/slides/slide1.xml" Id="R204c4250f1724b6e" /><Relationship Type="http://schemas.openxmlformats.org/officeDocument/2006/relationships/slide" Target="/ppt/slides/slide2.xml" Id="R943d65c36b3a448d" /><Relationship Type="http://schemas.openxmlformats.org/officeDocument/2006/relationships/slide" Target="/ppt/slides/slide3.xml" Id="R96ea22e1b2a8437e" /><Relationship Type="http://schemas.openxmlformats.org/officeDocument/2006/relationships/slide" Target="/ppt/slides/slide4.xml" Id="R7669e14d022c4723" /><Relationship Type="http://schemas.openxmlformats.org/officeDocument/2006/relationships/slide" Target="/ppt/slides/slide5.xml" Id="R09e28b2eb2f04b4e" /><Relationship Type="http://schemas.openxmlformats.org/officeDocument/2006/relationships/slide" Target="/ppt/slides/slide6.xml" Id="R3a3b09b105144c7a" /><Relationship Type="http://schemas.openxmlformats.org/officeDocument/2006/relationships/slide" Target="/ppt/slides/slide7.xml" Id="Rdd3186e7f628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1c79be04d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6b9a21e6c4972" /><Relationship Type="http://schemas.openxmlformats.org/officeDocument/2006/relationships/theme" Target="/ppt/slideMasters/theme/theme1.xml" Id="R916ba0cdeb75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76b9a21e6c49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c7d03463d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f26def40541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9827f8fe4b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119ffd28d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f551b4f1a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f177d63ca4a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70c5a6e1c48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CENTRUM EF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CENTRUM EF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−689 326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3 333 114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28 233 275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28 870 177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BUKHOLM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60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911 014 602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CENTRUM EF AS</a:t>
            </a:r>
          </a:p>
        </p:txBody>
      </p:sp>
    </p:spTree>
  </p:cSld>
  <p:clrMapOvr>
    <a:masterClrMapping xmlns:a="http://schemas.openxmlformats.org/drawingml/2006/main"/>
  </p:clrMapOvr>
</p:sld>
</file>