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23d1d873f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7e43d3e994b62"/>
  </p:sldMasterIdLst>
  <p:sldIdLst>
    <p:sldId xmlns:r="http://schemas.openxmlformats.org/officeDocument/2006/relationships" id="256" r:id="R8d63dd8bf7284df2"/>
    <p:sldId xmlns:r="http://schemas.openxmlformats.org/officeDocument/2006/relationships" id="257" r:id="Ra78f67654a5d4329"/>
    <p:sldId xmlns:r="http://schemas.openxmlformats.org/officeDocument/2006/relationships" id="258" r:id="R1ad1bf4a04c34d20"/>
    <p:sldId xmlns:r="http://schemas.openxmlformats.org/officeDocument/2006/relationships" id="259" r:id="R804cd83e35cf43cc"/>
    <p:sldId xmlns:r="http://schemas.openxmlformats.org/officeDocument/2006/relationships" id="260" r:id="R5649b0d5ef2b415d"/>
    <p:sldId xmlns:r="http://schemas.openxmlformats.org/officeDocument/2006/relationships" id="261" r:id="Rad520057c6744b73"/>
    <p:sldId xmlns:r="http://schemas.openxmlformats.org/officeDocument/2006/relationships" id="262" r:id="R6e6a68e670a7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7e43d3e994b62" /><Relationship Type="http://schemas.openxmlformats.org/officeDocument/2006/relationships/slide" Target="/ppt/slides/slide1.xml" Id="R8d63dd8bf7284df2" /><Relationship Type="http://schemas.openxmlformats.org/officeDocument/2006/relationships/slide" Target="/ppt/slides/slide2.xml" Id="Ra78f67654a5d4329" /><Relationship Type="http://schemas.openxmlformats.org/officeDocument/2006/relationships/slide" Target="/ppt/slides/slide3.xml" Id="R1ad1bf4a04c34d20" /><Relationship Type="http://schemas.openxmlformats.org/officeDocument/2006/relationships/slide" Target="/ppt/slides/slide4.xml" Id="R804cd83e35cf43cc" /><Relationship Type="http://schemas.openxmlformats.org/officeDocument/2006/relationships/slide" Target="/ppt/slides/slide5.xml" Id="R5649b0d5ef2b415d" /><Relationship Type="http://schemas.openxmlformats.org/officeDocument/2006/relationships/slide" Target="/ppt/slides/slide6.xml" Id="Rad520057c6744b73" /><Relationship Type="http://schemas.openxmlformats.org/officeDocument/2006/relationships/slide" Target="/ppt/slides/slide7.xml" Id="R6e6a68e670a7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256a0a06d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4e487bf5c4d20" /><Relationship Type="http://schemas.openxmlformats.org/officeDocument/2006/relationships/theme" Target="/ppt/slideMasters/theme/theme1.xml" Id="R1a2135f6dbc6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4e487bf5c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cb36ce1e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2a4643af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7604ad96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b7bb8217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3272b76a1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05291d63e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e49ecd0a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41 235 901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42 012 454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VEVSTAD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snorre.vevstad@online.no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911 109 832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