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a7808245e347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3b0bc3a7c04c69"/>
  </p:sldMasterIdLst>
  <p:sldIdLst>
    <p:sldId xmlns:r="http://schemas.openxmlformats.org/officeDocument/2006/relationships" id="256" r:id="Rec08bf14526b4f47"/>
    <p:sldId xmlns:r="http://schemas.openxmlformats.org/officeDocument/2006/relationships" id="257" r:id="R27fe2670e9be4e7c"/>
    <p:sldId xmlns:r="http://schemas.openxmlformats.org/officeDocument/2006/relationships" id="258" r:id="R1ffe7479ada64dab"/>
    <p:sldId xmlns:r="http://schemas.openxmlformats.org/officeDocument/2006/relationships" id="259" r:id="R09b063a2de464bc3"/>
    <p:sldId xmlns:r="http://schemas.openxmlformats.org/officeDocument/2006/relationships" id="260" r:id="R31f670c49ae748cd"/>
    <p:sldId xmlns:r="http://schemas.openxmlformats.org/officeDocument/2006/relationships" id="261" r:id="Rb551d0130701471c"/>
    <p:sldId xmlns:r="http://schemas.openxmlformats.org/officeDocument/2006/relationships" id="262" r:id="Rbd5bbd360cac4c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3b0bc3a7c04c69" /><Relationship Type="http://schemas.openxmlformats.org/officeDocument/2006/relationships/slide" Target="/ppt/slides/slide1.xml" Id="Rec08bf14526b4f47" /><Relationship Type="http://schemas.openxmlformats.org/officeDocument/2006/relationships/slide" Target="/ppt/slides/slide2.xml" Id="R27fe2670e9be4e7c" /><Relationship Type="http://schemas.openxmlformats.org/officeDocument/2006/relationships/slide" Target="/ppt/slides/slide3.xml" Id="R1ffe7479ada64dab" /><Relationship Type="http://schemas.openxmlformats.org/officeDocument/2006/relationships/slide" Target="/ppt/slides/slide4.xml" Id="R09b063a2de464bc3" /><Relationship Type="http://schemas.openxmlformats.org/officeDocument/2006/relationships/slide" Target="/ppt/slides/slide5.xml" Id="R31f670c49ae748cd" /><Relationship Type="http://schemas.openxmlformats.org/officeDocument/2006/relationships/slide" Target="/ppt/slides/slide6.xml" Id="Rb551d0130701471c" /><Relationship Type="http://schemas.openxmlformats.org/officeDocument/2006/relationships/slide" Target="/ppt/slides/slide7.xml" Id="Rbd5bbd360cac4c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0590b6bfc448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32595f22f44d3" /><Relationship Type="http://schemas.openxmlformats.org/officeDocument/2006/relationships/theme" Target="/ppt/slideMasters/theme/theme1.xml" Id="R8bca8de9e7044e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d32595f22f44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845e8e62149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397c4bac94d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001490cbc44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7cc9fe2c14e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7d98b99394b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7936d88f047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c3d986b5a43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JONAS ERIKSEN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ERIKSEN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510 757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−624 524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112 041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15 287 678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18 756 832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GART HOLDING AS  –  72,9 %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RØE NANNA ERIKSEN  –  17,1 %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GART HOLDING AS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RØE NANNA ERIKSEN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Nanna Eriksen Røe, Bolignummer H0204, Helge Barmans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nanna.eriksen.roe@jonas.no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911 487 748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