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038fb9ae0d44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df9a8b87244c2f"/>
  </p:sldMasterIdLst>
  <p:sldIdLst>
    <p:sldId xmlns:r="http://schemas.openxmlformats.org/officeDocument/2006/relationships" id="256" r:id="R9e7c822d96c54902"/>
    <p:sldId xmlns:r="http://schemas.openxmlformats.org/officeDocument/2006/relationships" id="257" r:id="R97c32bae2c974235"/>
    <p:sldId xmlns:r="http://schemas.openxmlformats.org/officeDocument/2006/relationships" id="258" r:id="Rd6107d166179431f"/>
    <p:sldId xmlns:r="http://schemas.openxmlformats.org/officeDocument/2006/relationships" id="259" r:id="Read066f93e214186"/>
    <p:sldId xmlns:r="http://schemas.openxmlformats.org/officeDocument/2006/relationships" id="260" r:id="Rdb2395a054574684"/>
    <p:sldId xmlns:r="http://schemas.openxmlformats.org/officeDocument/2006/relationships" id="261" r:id="R1e68c80b25674404"/>
    <p:sldId xmlns:r="http://schemas.openxmlformats.org/officeDocument/2006/relationships" id="262" r:id="R3a8eb9aa1ea644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df9a8b87244c2f" /><Relationship Type="http://schemas.openxmlformats.org/officeDocument/2006/relationships/slide" Target="/ppt/slides/slide1.xml" Id="R9e7c822d96c54902" /><Relationship Type="http://schemas.openxmlformats.org/officeDocument/2006/relationships/slide" Target="/ppt/slides/slide2.xml" Id="R97c32bae2c974235" /><Relationship Type="http://schemas.openxmlformats.org/officeDocument/2006/relationships/slide" Target="/ppt/slides/slide3.xml" Id="Rd6107d166179431f" /><Relationship Type="http://schemas.openxmlformats.org/officeDocument/2006/relationships/slide" Target="/ppt/slides/slide4.xml" Id="Read066f93e214186" /><Relationship Type="http://schemas.openxmlformats.org/officeDocument/2006/relationships/slide" Target="/ppt/slides/slide5.xml" Id="Rdb2395a054574684" /><Relationship Type="http://schemas.openxmlformats.org/officeDocument/2006/relationships/slide" Target="/ppt/slides/slide6.xml" Id="R1e68c80b25674404" /><Relationship Type="http://schemas.openxmlformats.org/officeDocument/2006/relationships/slide" Target="/ppt/slides/slide7.xml" Id="R3a8eb9aa1ea644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1e85cebaa743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4e8ea53183415f" /><Relationship Type="http://schemas.openxmlformats.org/officeDocument/2006/relationships/theme" Target="/ppt/slideMasters/theme/theme1.xml" Id="R88225c05ec4749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4e8ea5318341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36d1497a74c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6be26ed1640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535dd686b84c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6b21f29f642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63376d4c944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20b5a8843243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600b8860247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SKJÆRA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SKJÆRA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13 522 099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17 389 573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SVELANDER KRISTIAN G 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Munkegata 46B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kristian.svelander@tehas.no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911 576 112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SKJÆRA INVEST AS</a:t>
            </a:r>
          </a:p>
        </p:txBody>
      </p:sp>
    </p:spTree>
  </p:cSld>
  <p:clrMapOvr>
    <a:masterClrMapping xmlns:a="http://schemas.openxmlformats.org/drawingml/2006/main"/>
  </p:clrMapOvr>
</p:sld>
</file>