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965001394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38ff5195840d2"/>
  </p:sldMasterIdLst>
  <p:sldIdLst>
    <p:sldId xmlns:r="http://schemas.openxmlformats.org/officeDocument/2006/relationships" id="256" r:id="R4ee92a4ffb554d9f"/>
    <p:sldId xmlns:r="http://schemas.openxmlformats.org/officeDocument/2006/relationships" id="257" r:id="R9f841c7ee55f4f28"/>
    <p:sldId xmlns:r="http://schemas.openxmlformats.org/officeDocument/2006/relationships" id="258" r:id="R9f26e201059c4fd9"/>
    <p:sldId xmlns:r="http://schemas.openxmlformats.org/officeDocument/2006/relationships" id="259" r:id="R7c2d935ccdb04d52"/>
    <p:sldId xmlns:r="http://schemas.openxmlformats.org/officeDocument/2006/relationships" id="260" r:id="R31ea9f77662f4ecd"/>
    <p:sldId xmlns:r="http://schemas.openxmlformats.org/officeDocument/2006/relationships" id="261" r:id="R56b48818e7a749e5"/>
    <p:sldId xmlns:r="http://schemas.openxmlformats.org/officeDocument/2006/relationships" id="262" r:id="R1551b82bd336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38ff5195840d2" /><Relationship Type="http://schemas.openxmlformats.org/officeDocument/2006/relationships/slide" Target="/ppt/slides/slide1.xml" Id="R4ee92a4ffb554d9f" /><Relationship Type="http://schemas.openxmlformats.org/officeDocument/2006/relationships/slide" Target="/ppt/slides/slide2.xml" Id="R9f841c7ee55f4f28" /><Relationship Type="http://schemas.openxmlformats.org/officeDocument/2006/relationships/slide" Target="/ppt/slides/slide3.xml" Id="R9f26e201059c4fd9" /><Relationship Type="http://schemas.openxmlformats.org/officeDocument/2006/relationships/slide" Target="/ppt/slides/slide4.xml" Id="R7c2d935ccdb04d52" /><Relationship Type="http://schemas.openxmlformats.org/officeDocument/2006/relationships/slide" Target="/ppt/slides/slide5.xml" Id="R31ea9f77662f4ecd" /><Relationship Type="http://schemas.openxmlformats.org/officeDocument/2006/relationships/slide" Target="/ppt/slides/slide6.xml" Id="R56b48818e7a749e5" /><Relationship Type="http://schemas.openxmlformats.org/officeDocument/2006/relationships/slide" Target="/ppt/slides/slide7.xml" Id="R1551b82bd336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459b466d7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55ea9a0fc461e" /><Relationship Type="http://schemas.openxmlformats.org/officeDocument/2006/relationships/theme" Target="/ppt/slideMasters/theme/theme1.xml" Id="R21d40205d18e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55ea9a0fc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27793d32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2fda8632c47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35ee40517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a27fcd6d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1c7d75dae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35ca1458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3ddf9a01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