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6d663b1f7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f8f7fffb24493"/>
  </p:sldMasterIdLst>
  <p:sldIdLst>
    <p:sldId xmlns:r="http://schemas.openxmlformats.org/officeDocument/2006/relationships" id="256" r:id="R39f88940bfde4fac"/>
    <p:sldId xmlns:r="http://schemas.openxmlformats.org/officeDocument/2006/relationships" id="257" r:id="R886c27f18106440e"/>
    <p:sldId xmlns:r="http://schemas.openxmlformats.org/officeDocument/2006/relationships" id="258" r:id="R328dbdf5b2e549e8"/>
    <p:sldId xmlns:r="http://schemas.openxmlformats.org/officeDocument/2006/relationships" id="259" r:id="R5e2328b7a8e94518"/>
    <p:sldId xmlns:r="http://schemas.openxmlformats.org/officeDocument/2006/relationships" id="260" r:id="R3145141f6be9400b"/>
    <p:sldId xmlns:r="http://schemas.openxmlformats.org/officeDocument/2006/relationships" id="261" r:id="R304673802ebc4dc4"/>
    <p:sldId xmlns:r="http://schemas.openxmlformats.org/officeDocument/2006/relationships" id="262" r:id="R174e667d3811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f8f7fffb24493" /><Relationship Type="http://schemas.openxmlformats.org/officeDocument/2006/relationships/slide" Target="/ppt/slides/slide1.xml" Id="R39f88940bfde4fac" /><Relationship Type="http://schemas.openxmlformats.org/officeDocument/2006/relationships/slide" Target="/ppt/slides/slide2.xml" Id="R886c27f18106440e" /><Relationship Type="http://schemas.openxmlformats.org/officeDocument/2006/relationships/slide" Target="/ppt/slides/slide3.xml" Id="R328dbdf5b2e549e8" /><Relationship Type="http://schemas.openxmlformats.org/officeDocument/2006/relationships/slide" Target="/ppt/slides/slide4.xml" Id="R5e2328b7a8e94518" /><Relationship Type="http://schemas.openxmlformats.org/officeDocument/2006/relationships/slide" Target="/ppt/slides/slide5.xml" Id="R3145141f6be9400b" /><Relationship Type="http://schemas.openxmlformats.org/officeDocument/2006/relationships/slide" Target="/ppt/slides/slide6.xml" Id="R304673802ebc4dc4" /><Relationship Type="http://schemas.openxmlformats.org/officeDocument/2006/relationships/slide" Target="/ppt/slides/slide7.xml" Id="R174e667d3811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f4767d2e6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b138896e4cd7" /><Relationship Type="http://schemas.openxmlformats.org/officeDocument/2006/relationships/theme" Target="/ppt/slideMasters/theme/theme1.xml" Id="R1be59517d390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bb138896e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732079a8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50ba23c7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772e7949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507b7bd5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8f0c093d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4ae60c72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2a5d2c22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 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