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459cac113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36ddd819f84d1d"/>
  </p:sldMasterIdLst>
  <p:sldIdLst>
    <p:sldId xmlns:r="http://schemas.openxmlformats.org/officeDocument/2006/relationships" id="256" r:id="R66a6201c368e4751"/>
    <p:sldId xmlns:r="http://schemas.openxmlformats.org/officeDocument/2006/relationships" id="257" r:id="R576514887db349dd"/>
    <p:sldId xmlns:r="http://schemas.openxmlformats.org/officeDocument/2006/relationships" id="258" r:id="R6e3418970c9b492e"/>
    <p:sldId xmlns:r="http://schemas.openxmlformats.org/officeDocument/2006/relationships" id="259" r:id="Re1f21fb305334d37"/>
    <p:sldId xmlns:r="http://schemas.openxmlformats.org/officeDocument/2006/relationships" id="260" r:id="R9268f348d4ec4764"/>
    <p:sldId xmlns:r="http://schemas.openxmlformats.org/officeDocument/2006/relationships" id="261" r:id="Rc828fce3d74b44ad"/>
    <p:sldId xmlns:r="http://schemas.openxmlformats.org/officeDocument/2006/relationships" id="262" r:id="R30fc97c60375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6ddd819f84d1d" /><Relationship Type="http://schemas.openxmlformats.org/officeDocument/2006/relationships/slide" Target="/ppt/slides/slide1.xml" Id="R66a6201c368e4751" /><Relationship Type="http://schemas.openxmlformats.org/officeDocument/2006/relationships/slide" Target="/ppt/slides/slide2.xml" Id="R576514887db349dd" /><Relationship Type="http://schemas.openxmlformats.org/officeDocument/2006/relationships/slide" Target="/ppt/slides/slide3.xml" Id="R6e3418970c9b492e" /><Relationship Type="http://schemas.openxmlformats.org/officeDocument/2006/relationships/slide" Target="/ppt/slides/slide4.xml" Id="Re1f21fb305334d37" /><Relationship Type="http://schemas.openxmlformats.org/officeDocument/2006/relationships/slide" Target="/ppt/slides/slide5.xml" Id="R9268f348d4ec4764" /><Relationship Type="http://schemas.openxmlformats.org/officeDocument/2006/relationships/slide" Target="/ppt/slides/slide6.xml" Id="Rc828fce3d74b44ad" /><Relationship Type="http://schemas.openxmlformats.org/officeDocument/2006/relationships/slide" Target="/ppt/slides/slide7.xml" Id="R30fc97c60375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36d4615a743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8a1daf2f04e77" /><Relationship Type="http://schemas.openxmlformats.org/officeDocument/2006/relationships/theme" Target="/ppt/slideMasters/theme/theme1.xml" Id="R334857119ad54c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78a1daf2f04e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e03fa0eb6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59cf4614a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83143a4f744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8cbc093044a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cae20fb25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75afba9e741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a9e9d2f7a4b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GRESSETH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892 855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4 647 681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JON HELGE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REIDAR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911 638 320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