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33580fb476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4b94d14a914036"/>
  </p:sldMasterIdLst>
  <p:sldIdLst>
    <p:sldId xmlns:r="http://schemas.openxmlformats.org/officeDocument/2006/relationships" id="256" r:id="R9749734ba9c54a04"/>
    <p:sldId xmlns:r="http://schemas.openxmlformats.org/officeDocument/2006/relationships" id="257" r:id="R8492ce55f3b24859"/>
    <p:sldId xmlns:r="http://schemas.openxmlformats.org/officeDocument/2006/relationships" id="258" r:id="R9bca2dfed9fe46c0"/>
    <p:sldId xmlns:r="http://schemas.openxmlformats.org/officeDocument/2006/relationships" id="259" r:id="Re9b8c8822d5e4c9d"/>
    <p:sldId xmlns:r="http://schemas.openxmlformats.org/officeDocument/2006/relationships" id="260" r:id="R9d1364c7e3be4375"/>
    <p:sldId xmlns:r="http://schemas.openxmlformats.org/officeDocument/2006/relationships" id="261" r:id="R30965c9f138e4fc1"/>
    <p:sldId xmlns:r="http://schemas.openxmlformats.org/officeDocument/2006/relationships" id="262" r:id="R50bce1e90e8846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b94d14a914036" /><Relationship Type="http://schemas.openxmlformats.org/officeDocument/2006/relationships/slide" Target="/ppt/slides/slide1.xml" Id="R9749734ba9c54a04" /><Relationship Type="http://schemas.openxmlformats.org/officeDocument/2006/relationships/slide" Target="/ppt/slides/slide2.xml" Id="R8492ce55f3b24859" /><Relationship Type="http://schemas.openxmlformats.org/officeDocument/2006/relationships/slide" Target="/ppt/slides/slide3.xml" Id="R9bca2dfed9fe46c0" /><Relationship Type="http://schemas.openxmlformats.org/officeDocument/2006/relationships/slide" Target="/ppt/slides/slide4.xml" Id="Re9b8c8822d5e4c9d" /><Relationship Type="http://schemas.openxmlformats.org/officeDocument/2006/relationships/slide" Target="/ppt/slides/slide5.xml" Id="R9d1364c7e3be4375" /><Relationship Type="http://schemas.openxmlformats.org/officeDocument/2006/relationships/slide" Target="/ppt/slides/slide6.xml" Id="R30965c9f138e4fc1" /><Relationship Type="http://schemas.openxmlformats.org/officeDocument/2006/relationships/slide" Target="/ppt/slides/slide7.xml" Id="R50bce1e90e8846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74502f839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e4fb40c454934" /><Relationship Type="http://schemas.openxmlformats.org/officeDocument/2006/relationships/theme" Target="/ppt/slideMasters/theme/theme1.xml" Id="R15607cc2dd144c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7e4fb40c4549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38c020b78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34a31c97d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0f550a43549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1d4ca56af44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d4d6e969fe41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a4e9dc79c48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e97f0319d4d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