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940495424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27ee67e4b4152"/>
  </p:sldMasterIdLst>
  <p:sldIdLst>
    <p:sldId xmlns:r="http://schemas.openxmlformats.org/officeDocument/2006/relationships" id="256" r:id="R027647ea21e7438c"/>
    <p:sldId xmlns:r="http://schemas.openxmlformats.org/officeDocument/2006/relationships" id="257" r:id="R584d122bdb1a4b95"/>
    <p:sldId xmlns:r="http://schemas.openxmlformats.org/officeDocument/2006/relationships" id="258" r:id="R02442c75ca184946"/>
    <p:sldId xmlns:r="http://schemas.openxmlformats.org/officeDocument/2006/relationships" id="259" r:id="R32970f2e15c9427f"/>
    <p:sldId xmlns:r="http://schemas.openxmlformats.org/officeDocument/2006/relationships" id="260" r:id="R4177e7cb331a4e07"/>
    <p:sldId xmlns:r="http://schemas.openxmlformats.org/officeDocument/2006/relationships" id="261" r:id="R4e5d6a31524743a1"/>
    <p:sldId xmlns:r="http://schemas.openxmlformats.org/officeDocument/2006/relationships" id="262" r:id="Rf8f25f6a9c92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27ee67e4b4152" /><Relationship Type="http://schemas.openxmlformats.org/officeDocument/2006/relationships/slide" Target="/ppt/slides/slide1.xml" Id="R027647ea21e7438c" /><Relationship Type="http://schemas.openxmlformats.org/officeDocument/2006/relationships/slide" Target="/ppt/slides/slide2.xml" Id="R584d122bdb1a4b95" /><Relationship Type="http://schemas.openxmlformats.org/officeDocument/2006/relationships/slide" Target="/ppt/slides/slide3.xml" Id="R02442c75ca184946" /><Relationship Type="http://schemas.openxmlformats.org/officeDocument/2006/relationships/slide" Target="/ppt/slides/slide4.xml" Id="R32970f2e15c9427f" /><Relationship Type="http://schemas.openxmlformats.org/officeDocument/2006/relationships/slide" Target="/ppt/slides/slide5.xml" Id="R4177e7cb331a4e07" /><Relationship Type="http://schemas.openxmlformats.org/officeDocument/2006/relationships/slide" Target="/ppt/slides/slide6.xml" Id="R4e5d6a31524743a1" /><Relationship Type="http://schemas.openxmlformats.org/officeDocument/2006/relationships/slide" Target="/ppt/slides/slide7.xml" Id="Rf8f25f6a9c92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585bc8bca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c69d4e9144b0" /><Relationship Type="http://schemas.openxmlformats.org/officeDocument/2006/relationships/theme" Target="/ppt/slideMasters/theme/theme1.xml" Id="R152daf2611b1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ec69d4e91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a4e74e9be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7f2bb80ce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f9b339e1847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5cc764663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502361d5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50a5affa7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713886728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BEDRE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BEDRE ØKONOMITJENESTER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14 613 212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2 569 120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1 912 732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5 395 568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Tobias Olsens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bjornev@gmail.com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911 648 733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