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baabae1eb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775d4bdb24e1c"/>
  </p:sldMasterIdLst>
  <p:sldIdLst>
    <p:sldId xmlns:r="http://schemas.openxmlformats.org/officeDocument/2006/relationships" id="256" r:id="Rd2483be8447742eb"/>
    <p:sldId xmlns:r="http://schemas.openxmlformats.org/officeDocument/2006/relationships" id="257" r:id="Rddd2a6bde68f41d4"/>
    <p:sldId xmlns:r="http://schemas.openxmlformats.org/officeDocument/2006/relationships" id="258" r:id="Rf0756dfc8cd3451b"/>
    <p:sldId xmlns:r="http://schemas.openxmlformats.org/officeDocument/2006/relationships" id="259" r:id="R0eda98d65a034192"/>
    <p:sldId xmlns:r="http://schemas.openxmlformats.org/officeDocument/2006/relationships" id="260" r:id="R141526c1b73241d8"/>
    <p:sldId xmlns:r="http://schemas.openxmlformats.org/officeDocument/2006/relationships" id="261" r:id="Rbf632306c70a402e"/>
    <p:sldId xmlns:r="http://schemas.openxmlformats.org/officeDocument/2006/relationships" id="262" r:id="R17d9652e05ea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775d4bdb24e1c" /><Relationship Type="http://schemas.openxmlformats.org/officeDocument/2006/relationships/slide" Target="/ppt/slides/slide1.xml" Id="Rd2483be8447742eb" /><Relationship Type="http://schemas.openxmlformats.org/officeDocument/2006/relationships/slide" Target="/ppt/slides/slide2.xml" Id="Rddd2a6bde68f41d4" /><Relationship Type="http://schemas.openxmlformats.org/officeDocument/2006/relationships/slide" Target="/ppt/slides/slide3.xml" Id="Rf0756dfc8cd3451b" /><Relationship Type="http://schemas.openxmlformats.org/officeDocument/2006/relationships/slide" Target="/ppt/slides/slide4.xml" Id="R0eda98d65a034192" /><Relationship Type="http://schemas.openxmlformats.org/officeDocument/2006/relationships/slide" Target="/ppt/slides/slide5.xml" Id="R141526c1b73241d8" /><Relationship Type="http://schemas.openxmlformats.org/officeDocument/2006/relationships/slide" Target="/ppt/slides/slide6.xml" Id="Rbf632306c70a402e" /><Relationship Type="http://schemas.openxmlformats.org/officeDocument/2006/relationships/slide" Target="/ppt/slides/slide7.xml" Id="R17d9652e05ea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1a831f13a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850109596420e" /><Relationship Type="http://schemas.openxmlformats.org/officeDocument/2006/relationships/theme" Target="/ppt/slideMasters/theme/theme1.xml" Id="R338a36fd2bf0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850109596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d69e3f3b9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b4ac3099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da59f995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f3bfc18e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022bf65d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17c949bcd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a1fc2cae4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CONTEL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INGE HERNES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Dag Inge Hernes, Uthaugsveien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911 664 267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