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62a8906ba4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698bcb4a84b89"/>
  </p:sldMasterIdLst>
  <p:sldIdLst>
    <p:sldId xmlns:r="http://schemas.openxmlformats.org/officeDocument/2006/relationships" id="256" r:id="Rbda9ed1f88b54801"/>
    <p:sldId xmlns:r="http://schemas.openxmlformats.org/officeDocument/2006/relationships" id="257" r:id="R58649697891e4de4"/>
    <p:sldId xmlns:r="http://schemas.openxmlformats.org/officeDocument/2006/relationships" id="258" r:id="Rc14bfdd7e5e74a63"/>
    <p:sldId xmlns:r="http://schemas.openxmlformats.org/officeDocument/2006/relationships" id="259" r:id="Rde3e430b701b4945"/>
    <p:sldId xmlns:r="http://schemas.openxmlformats.org/officeDocument/2006/relationships" id="260" r:id="Rb795d08493174836"/>
    <p:sldId xmlns:r="http://schemas.openxmlformats.org/officeDocument/2006/relationships" id="261" r:id="R31459fa8a4e6418b"/>
    <p:sldId xmlns:r="http://schemas.openxmlformats.org/officeDocument/2006/relationships" id="262" r:id="Re38f7379e31b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698bcb4a84b89" /><Relationship Type="http://schemas.openxmlformats.org/officeDocument/2006/relationships/slide" Target="/ppt/slides/slide1.xml" Id="Rbda9ed1f88b54801" /><Relationship Type="http://schemas.openxmlformats.org/officeDocument/2006/relationships/slide" Target="/ppt/slides/slide2.xml" Id="R58649697891e4de4" /><Relationship Type="http://schemas.openxmlformats.org/officeDocument/2006/relationships/slide" Target="/ppt/slides/slide3.xml" Id="Rc14bfdd7e5e74a63" /><Relationship Type="http://schemas.openxmlformats.org/officeDocument/2006/relationships/slide" Target="/ppt/slides/slide4.xml" Id="Rde3e430b701b4945" /><Relationship Type="http://schemas.openxmlformats.org/officeDocument/2006/relationships/slide" Target="/ppt/slides/slide5.xml" Id="Rb795d08493174836" /><Relationship Type="http://schemas.openxmlformats.org/officeDocument/2006/relationships/slide" Target="/ppt/slides/slide6.xml" Id="R31459fa8a4e6418b" /><Relationship Type="http://schemas.openxmlformats.org/officeDocument/2006/relationships/slide" Target="/ppt/slides/slide7.xml" Id="Re38f7379e31b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41f57293c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9e96d4a064e03" /><Relationship Type="http://schemas.openxmlformats.org/officeDocument/2006/relationships/theme" Target="/ppt/slideMasters/theme/theme1.xml" Id="R3376662762ed45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9e96d4a064e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7e778fec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2e6e495e2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da6d89f17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47cc025a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61e6d6713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b39662ab1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3823c589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