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fed6cc5de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b249ed0e04b5f"/>
  </p:sldMasterIdLst>
  <p:sldIdLst>
    <p:sldId xmlns:r="http://schemas.openxmlformats.org/officeDocument/2006/relationships" id="256" r:id="Rf6843b5c4e644d22"/>
    <p:sldId xmlns:r="http://schemas.openxmlformats.org/officeDocument/2006/relationships" id="257" r:id="Rd30f7c9a01564103"/>
    <p:sldId xmlns:r="http://schemas.openxmlformats.org/officeDocument/2006/relationships" id="258" r:id="R961d85d4540e47b1"/>
    <p:sldId xmlns:r="http://schemas.openxmlformats.org/officeDocument/2006/relationships" id="259" r:id="Rdb18acecc227455e"/>
    <p:sldId xmlns:r="http://schemas.openxmlformats.org/officeDocument/2006/relationships" id="260" r:id="Ra0d6c44e97aa4f03"/>
    <p:sldId xmlns:r="http://schemas.openxmlformats.org/officeDocument/2006/relationships" id="261" r:id="Rcbaab056aadf492a"/>
    <p:sldId xmlns:r="http://schemas.openxmlformats.org/officeDocument/2006/relationships" id="262" r:id="R31dd6301bfe0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b249ed0e04b5f" /><Relationship Type="http://schemas.openxmlformats.org/officeDocument/2006/relationships/slide" Target="/ppt/slides/slide1.xml" Id="Rf6843b5c4e644d22" /><Relationship Type="http://schemas.openxmlformats.org/officeDocument/2006/relationships/slide" Target="/ppt/slides/slide2.xml" Id="Rd30f7c9a01564103" /><Relationship Type="http://schemas.openxmlformats.org/officeDocument/2006/relationships/slide" Target="/ppt/slides/slide3.xml" Id="R961d85d4540e47b1" /><Relationship Type="http://schemas.openxmlformats.org/officeDocument/2006/relationships/slide" Target="/ppt/slides/slide4.xml" Id="Rdb18acecc227455e" /><Relationship Type="http://schemas.openxmlformats.org/officeDocument/2006/relationships/slide" Target="/ppt/slides/slide5.xml" Id="Ra0d6c44e97aa4f03" /><Relationship Type="http://schemas.openxmlformats.org/officeDocument/2006/relationships/slide" Target="/ppt/slides/slide6.xml" Id="Rcbaab056aadf492a" /><Relationship Type="http://schemas.openxmlformats.org/officeDocument/2006/relationships/slide" Target="/ppt/slides/slide7.xml" Id="R31dd6301bfe0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e5993d1c5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1a6f536f144b3" /><Relationship Type="http://schemas.openxmlformats.org/officeDocument/2006/relationships/theme" Target="/ppt/slideMasters/theme/theme1.xml" Id="Rb5e20ec471b5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1a6f536f1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d811b151a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2804730ad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cbcd6876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ef6fd6fd648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7803913f4b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7da2ede45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da383990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MAGNOLIA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9 394 145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39 431 654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39 458 784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LERBERG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MAGNOLIA INVEST AS</a:t>
            </a:r>
          </a:p>
        </p:txBody>
      </p:sp>
    </p:spTree>
  </p:cSld>
  <p:clrMapOvr>
    <a:masterClrMapping xmlns:a="http://schemas.openxmlformats.org/drawingml/2006/main"/>
  </p:clrMapOvr>
</p:sld>
</file>