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7e86045c954d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5c31d5eed84fcc"/>
  </p:sldMasterIdLst>
  <p:sldIdLst>
    <p:sldId xmlns:r="http://schemas.openxmlformats.org/officeDocument/2006/relationships" id="256" r:id="Rfc43a67755204a9a"/>
    <p:sldId xmlns:r="http://schemas.openxmlformats.org/officeDocument/2006/relationships" id="257" r:id="R3c7a205c6d8941d9"/>
    <p:sldId xmlns:r="http://schemas.openxmlformats.org/officeDocument/2006/relationships" id="258" r:id="R45220590398b4ed5"/>
    <p:sldId xmlns:r="http://schemas.openxmlformats.org/officeDocument/2006/relationships" id="259" r:id="Rc9136fb79bea49a9"/>
    <p:sldId xmlns:r="http://schemas.openxmlformats.org/officeDocument/2006/relationships" id="260" r:id="R6d040c6cd9364eee"/>
    <p:sldId xmlns:r="http://schemas.openxmlformats.org/officeDocument/2006/relationships" id="261" r:id="R9da3a00bc6c34f8f"/>
    <p:sldId xmlns:r="http://schemas.openxmlformats.org/officeDocument/2006/relationships" id="262" r:id="Rfedde06d6c5b4a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5c31d5eed84fcc" /><Relationship Type="http://schemas.openxmlformats.org/officeDocument/2006/relationships/slide" Target="/ppt/slides/slide1.xml" Id="Rfc43a67755204a9a" /><Relationship Type="http://schemas.openxmlformats.org/officeDocument/2006/relationships/slide" Target="/ppt/slides/slide2.xml" Id="R3c7a205c6d8941d9" /><Relationship Type="http://schemas.openxmlformats.org/officeDocument/2006/relationships/slide" Target="/ppt/slides/slide3.xml" Id="R45220590398b4ed5" /><Relationship Type="http://schemas.openxmlformats.org/officeDocument/2006/relationships/slide" Target="/ppt/slides/slide4.xml" Id="Rc9136fb79bea49a9" /><Relationship Type="http://schemas.openxmlformats.org/officeDocument/2006/relationships/slide" Target="/ppt/slides/slide5.xml" Id="R6d040c6cd9364eee" /><Relationship Type="http://schemas.openxmlformats.org/officeDocument/2006/relationships/slide" Target="/ppt/slides/slide6.xml" Id="R9da3a00bc6c34f8f" /><Relationship Type="http://schemas.openxmlformats.org/officeDocument/2006/relationships/slide" Target="/ppt/slides/slide7.xml" Id="Rfedde06d6c5b4a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ee39ddb1d94c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4f0e1bb6e41b3" /><Relationship Type="http://schemas.openxmlformats.org/officeDocument/2006/relationships/theme" Target="/ppt/slideMasters/theme/theme1.xml" Id="Re98290e7724748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14f0e1bb6e41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ae819581847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50d3dd25e47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1255ac5bd49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0def126be48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3052192d44c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f3be847a043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9ba6814794a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SOLØR UTEMILJØ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SOLØR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SOLØR UTEMILJØ AS ble etablert [år] og holder til i Grinder.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SOLØR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SOLØR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SOLØR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−90 958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770 946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722 203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SOLØR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MORTEN ØVERBY NORHEIM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SOLØR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Vellingroveien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2264 Grinder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911 697 114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SOLØR UTEMILJØ AS</a:t>
            </a:r>
          </a:p>
        </p:txBody>
      </p:sp>
    </p:spTree>
  </p:cSld>
  <p:clrMapOvr>
    <a:masterClrMapping xmlns:a="http://schemas.openxmlformats.org/drawingml/2006/main"/>
  </p:clrMapOvr>
</p:sld>
</file>