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39787b24c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ef04183554fa3"/>
  </p:sldMasterIdLst>
  <p:sldIdLst>
    <p:sldId xmlns:r="http://schemas.openxmlformats.org/officeDocument/2006/relationships" id="256" r:id="R235ea8c8a29449dd"/>
    <p:sldId xmlns:r="http://schemas.openxmlformats.org/officeDocument/2006/relationships" id="257" r:id="Re5d7af25c0a349d5"/>
    <p:sldId xmlns:r="http://schemas.openxmlformats.org/officeDocument/2006/relationships" id="258" r:id="R6682ea57b48a4760"/>
    <p:sldId xmlns:r="http://schemas.openxmlformats.org/officeDocument/2006/relationships" id="259" r:id="R309d2c3c9833454b"/>
    <p:sldId xmlns:r="http://schemas.openxmlformats.org/officeDocument/2006/relationships" id="260" r:id="R76f5abbc063e4f8e"/>
    <p:sldId xmlns:r="http://schemas.openxmlformats.org/officeDocument/2006/relationships" id="261" r:id="R1cd8fa5158904756"/>
    <p:sldId xmlns:r="http://schemas.openxmlformats.org/officeDocument/2006/relationships" id="262" r:id="Re70f549eb8c3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ef04183554fa3" /><Relationship Type="http://schemas.openxmlformats.org/officeDocument/2006/relationships/slide" Target="/ppt/slides/slide1.xml" Id="R235ea8c8a29449dd" /><Relationship Type="http://schemas.openxmlformats.org/officeDocument/2006/relationships/slide" Target="/ppt/slides/slide2.xml" Id="Re5d7af25c0a349d5" /><Relationship Type="http://schemas.openxmlformats.org/officeDocument/2006/relationships/slide" Target="/ppt/slides/slide3.xml" Id="R6682ea57b48a4760" /><Relationship Type="http://schemas.openxmlformats.org/officeDocument/2006/relationships/slide" Target="/ppt/slides/slide4.xml" Id="R309d2c3c9833454b" /><Relationship Type="http://schemas.openxmlformats.org/officeDocument/2006/relationships/slide" Target="/ppt/slides/slide5.xml" Id="R76f5abbc063e4f8e" /><Relationship Type="http://schemas.openxmlformats.org/officeDocument/2006/relationships/slide" Target="/ppt/slides/slide6.xml" Id="R1cd8fa5158904756" /><Relationship Type="http://schemas.openxmlformats.org/officeDocument/2006/relationships/slide" Target="/ppt/slides/slide7.xml" Id="Re70f549eb8c3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8d31873d1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971682a4b4dec" /><Relationship Type="http://schemas.openxmlformats.org/officeDocument/2006/relationships/theme" Target="/ppt/slideMasters/theme/theme1.xml" Id="Rf0ebb5eb1253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971682a4b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cd2d72ee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b30414fe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cd854f195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53cbdfe8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d33d2f64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39935996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b8de6828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Jakob Fagerland, Bromstadekra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staalejakob@hotmail.com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