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1352ac443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b879c35174ddf"/>
  </p:sldMasterIdLst>
  <p:sldIdLst>
    <p:sldId xmlns:r="http://schemas.openxmlformats.org/officeDocument/2006/relationships" id="256" r:id="R3126ec29fd964e36"/>
    <p:sldId xmlns:r="http://schemas.openxmlformats.org/officeDocument/2006/relationships" id="257" r:id="R514ec1beb3b24c6a"/>
    <p:sldId xmlns:r="http://schemas.openxmlformats.org/officeDocument/2006/relationships" id="258" r:id="R6ff0a1e4de794942"/>
    <p:sldId xmlns:r="http://schemas.openxmlformats.org/officeDocument/2006/relationships" id="259" r:id="Rf1ca466bee9b4d43"/>
    <p:sldId xmlns:r="http://schemas.openxmlformats.org/officeDocument/2006/relationships" id="260" r:id="R773b2868d45f4b8e"/>
    <p:sldId xmlns:r="http://schemas.openxmlformats.org/officeDocument/2006/relationships" id="261" r:id="R4728fe5ce8494003"/>
    <p:sldId xmlns:r="http://schemas.openxmlformats.org/officeDocument/2006/relationships" id="262" r:id="R566c44f8d34b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b879c35174ddf" /><Relationship Type="http://schemas.openxmlformats.org/officeDocument/2006/relationships/slide" Target="/ppt/slides/slide1.xml" Id="R3126ec29fd964e36" /><Relationship Type="http://schemas.openxmlformats.org/officeDocument/2006/relationships/slide" Target="/ppt/slides/slide2.xml" Id="R514ec1beb3b24c6a" /><Relationship Type="http://schemas.openxmlformats.org/officeDocument/2006/relationships/slide" Target="/ppt/slides/slide3.xml" Id="R6ff0a1e4de794942" /><Relationship Type="http://schemas.openxmlformats.org/officeDocument/2006/relationships/slide" Target="/ppt/slides/slide4.xml" Id="Rf1ca466bee9b4d43" /><Relationship Type="http://schemas.openxmlformats.org/officeDocument/2006/relationships/slide" Target="/ppt/slides/slide5.xml" Id="R773b2868d45f4b8e" /><Relationship Type="http://schemas.openxmlformats.org/officeDocument/2006/relationships/slide" Target="/ppt/slides/slide6.xml" Id="R4728fe5ce8494003" /><Relationship Type="http://schemas.openxmlformats.org/officeDocument/2006/relationships/slide" Target="/ppt/slides/slide7.xml" Id="R566c44f8d34b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0aa48266c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2d62b75b4aab" /><Relationship Type="http://schemas.openxmlformats.org/officeDocument/2006/relationships/theme" Target="/ppt/slideMasters/theme/theme1.xml" Id="R72e986f7ed0c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a2d62b75b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69c44b03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48f85a0b0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50803794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585f97fe1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3240c80a24e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fa08f387b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9605e862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10 553 687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Barlindveien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911 703 599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HPJ HOLDING AS</a:t>
            </a:r>
          </a:p>
        </p:txBody>
      </p:sp>
    </p:spTree>
  </p:cSld>
  <p:clrMapOvr>
    <a:masterClrMapping xmlns:a="http://schemas.openxmlformats.org/drawingml/2006/main"/>
  </p:clrMapOvr>
</p:sld>
</file>