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d877faede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ff9b8b4f5453f"/>
  </p:sldMasterIdLst>
  <p:sldIdLst>
    <p:sldId xmlns:r="http://schemas.openxmlformats.org/officeDocument/2006/relationships" id="256" r:id="R9e44d58f31974a1a"/>
    <p:sldId xmlns:r="http://schemas.openxmlformats.org/officeDocument/2006/relationships" id="257" r:id="R8b78648b83274afa"/>
    <p:sldId xmlns:r="http://schemas.openxmlformats.org/officeDocument/2006/relationships" id="258" r:id="Rb0b181fa4f6844e0"/>
    <p:sldId xmlns:r="http://schemas.openxmlformats.org/officeDocument/2006/relationships" id="259" r:id="Rc0d881eb396146f2"/>
    <p:sldId xmlns:r="http://schemas.openxmlformats.org/officeDocument/2006/relationships" id="260" r:id="R3e138d72e7924084"/>
    <p:sldId xmlns:r="http://schemas.openxmlformats.org/officeDocument/2006/relationships" id="261" r:id="R7d806dcd66ee41da"/>
    <p:sldId xmlns:r="http://schemas.openxmlformats.org/officeDocument/2006/relationships" id="262" r:id="Reb169cc0f51e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ff9b8b4f5453f" /><Relationship Type="http://schemas.openxmlformats.org/officeDocument/2006/relationships/slide" Target="/ppt/slides/slide1.xml" Id="R9e44d58f31974a1a" /><Relationship Type="http://schemas.openxmlformats.org/officeDocument/2006/relationships/slide" Target="/ppt/slides/slide2.xml" Id="R8b78648b83274afa" /><Relationship Type="http://schemas.openxmlformats.org/officeDocument/2006/relationships/slide" Target="/ppt/slides/slide3.xml" Id="Rb0b181fa4f6844e0" /><Relationship Type="http://schemas.openxmlformats.org/officeDocument/2006/relationships/slide" Target="/ppt/slides/slide4.xml" Id="Rc0d881eb396146f2" /><Relationship Type="http://schemas.openxmlformats.org/officeDocument/2006/relationships/slide" Target="/ppt/slides/slide5.xml" Id="R3e138d72e7924084" /><Relationship Type="http://schemas.openxmlformats.org/officeDocument/2006/relationships/slide" Target="/ppt/slides/slide6.xml" Id="R7d806dcd66ee41da" /><Relationship Type="http://schemas.openxmlformats.org/officeDocument/2006/relationships/slide" Target="/ppt/slides/slide7.xml" Id="Reb169cc0f51e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99f4479a1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edac6719b4728" /><Relationship Type="http://schemas.openxmlformats.org/officeDocument/2006/relationships/theme" Target="/ppt/slideMasters/theme/theme1.xml" Id="Red76e9014b0e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edac6719b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9283ceff8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7a8cdd23d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f0595c867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4ab450b04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7c50eb365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bb03bc2c4b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b64e2b607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21 601 872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22 338 851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FREDRIK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Løken, Vålveien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911 716 879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TURRE AS</a:t>
            </a:r>
          </a:p>
        </p:txBody>
      </p:sp>
    </p:spTree>
  </p:cSld>
  <p:clrMapOvr>
    <a:masterClrMapping xmlns:a="http://schemas.openxmlformats.org/drawingml/2006/main"/>
  </p:clrMapOvr>
</p:sld>
</file>