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b1b8d912b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e0a89ec804f96"/>
  </p:sldMasterIdLst>
  <p:sldIdLst>
    <p:sldId xmlns:r="http://schemas.openxmlformats.org/officeDocument/2006/relationships" id="256" r:id="R8d72b3a5d5204365"/>
    <p:sldId xmlns:r="http://schemas.openxmlformats.org/officeDocument/2006/relationships" id="257" r:id="R844b239646404a52"/>
    <p:sldId xmlns:r="http://schemas.openxmlformats.org/officeDocument/2006/relationships" id="258" r:id="Rb7967ae0b8704acc"/>
    <p:sldId xmlns:r="http://schemas.openxmlformats.org/officeDocument/2006/relationships" id="259" r:id="Rbfb7061bf0e24426"/>
    <p:sldId xmlns:r="http://schemas.openxmlformats.org/officeDocument/2006/relationships" id="260" r:id="R478ff1ebe35e421c"/>
    <p:sldId xmlns:r="http://schemas.openxmlformats.org/officeDocument/2006/relationships" id="261" r:id="Rc8bbf842c44b49db"/>
    <p:sldId xmlns:r="http://schemas.openxmlformats.org/officeDocument/2006/relationships" id="262" r:id="R526dca2b441a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e0a89ec804f96" /><Relationship Type="http://schemas.openxmlformats.org/officeDocument/2006/relationships/slide" Target="/ppt/slides/slide1.xml" Id="R8d72b3a5d5204365" /><Relationship Type="http://schemas.openxmlformats.org/officeDocument/2006/relationships/slide" Target="/ppt/slides/slide2.xml" Id="R844b239646404a52" /><Relationship Type="http://schemas.openxmlformats.org/officeDocument/2006/relationships/slide" Target="/ppt/slides/slide3.xml" Id="Rb7967ae0b8704acc" /><Relationship Type="http://schemas.openxmlformats.org/officeDocument/2006/relationships/slide" Target="/ppt/slides/slide4.xml" Id="Rbfb7061bf0e24426" /><Relationship Type="http://schemas.openxmlformats.org/officeDocument/2006/relationships/slide" Target="/ppt/slides/slide5.xml" Id="R478ff1ebe35e421c" /><Relationship Type="http://schemas.openxmlformats.org/officeDocument/2006/relationships/slide" Target="/ppt/slides/slide6.xml" Id="Rc8bbf842c44b49db" /><Relationship Type="http://schemas.openxmlformats.org/officeDocument/2006/relationships/slide" Target="/ppt/slides/slide7.xml" Id="R526dca2b441a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35dd37ec0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16e3e4cea4bf7" /><Relationship Type="http://schemas.openxmlformats.org/officeDocument/2006/relationships/theme" Target="/ppt/slideMasters/theme/theme1.xml" Id="R641de0733275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16e3e4cea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08a52ce0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617b7d6b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de7202d6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4f4c3731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6476e7cb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941a2798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0f226171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