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d6d115cc75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939a65970d4675"/>
  </p:sldMasterIdLst>
  <p:sldIdLst>
    <p:sldId xmlns:r="http://schemas.openxmlformats.org/officeDocument/2006/relationships" id="256" r:id="R1935debff33d4142"/>
    <p:sldId xmlns:r="http://schemas.openxmlformats.org/officeDocument/2006/relationships" id="257" r:id="Ref31c55b8c4c46ea"/>
    <p:sldId xmlns:r="http://schemas.openxmlformats.org/officeDocument/2006/relationships" id="258" r:id="R9e0d4fd4fb034e5a"/>
    <p:sldId xmlns:r="http://schemas.openxmlformats.org/officeDocument/2006/relationships" id="259" r:id="R5e27620fd2d741e8"/>
    <p:sldId xmlns:r="http://schemas.openxmlformats.org/officeDocument/2006/relationships" id="260" r:id="R870c6404c13a443b"/>
    <p:sldId xmlns:r="http://schemas.openxmlformats.org/officeDocument/2006/relationships" id="261" r:id="R7e13f0832453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39a65970d4675" /><Relationship Type="http://schemas.openxmlformats.org/officeDocument/2006/relationships/slide" Target="/ppt/slides/slide1.xml" Id="R1935debff33d4142" /><Relationship Type="http://schemas.openxmlformats.org/officeDocument/2006/relationships/slide" Target="/ppt/slides/slide2.xml" Id="Ref31c55b8c4c46ea" /><Relationship Type="http://schemas.openxmlformats.org/officeDocument/2006/relationships/slide" Target="/ppt/slides/slide3.xml" Id="R9e0d4fd4fb034e5a" /><Relationship Type="http://schemas.openxmlformats.org/officeDocument/2006/relationships/slide" Target="/ppt/slides/slide4.xml" Id="R5e27620fd2d741e8" /><Relationship Type="http://schemas.openxmlformats.org/officeDocument/2006/relationships/slide" Target="/ppt/slides/slide5.xml" Id="R870c6404c13a443b" /><Relationship Type="http://schemas.openxmlformats.org/officeDocument/2006/relationships/slide" Target="/ppt/slides/slide6.xml" Id="R7e13f0832453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09816518e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e2d4a123a4a7f" /><Relationship Type="http://schemas.openxmlformats.org/officeDocument/2006/relationships/theme" Target="/ppt/slideMasters/theme/theme1.xml" Id="R83e7b8f78980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e2d4a123a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c0db0d5c542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6c54a21c84e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52412f42d4d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c7984701047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0cd564a93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fc4ac282e49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SPAREBANK 1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SPAREBANK 1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1 338 998 880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1 268 704 978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1 262 565 911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8 390 936 805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8 409 046 407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92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911 777 258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