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c500d1d4d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7af6cf17f4cff"/>
  </p:sldMasterIdLst>
  <p:sldIdLst>
    <p:sldId xmlns:r="http://schemas.openxmlformats.org/officeDocument/2006/relationships" id="256" r:id="Rf7e5cae30d334b76"/>
    <p:sldId xmlns:r="http://schemas.openxmlformats.org/officeDocument/2006/relationships" id="257" r:id="R3f688ea8f53f4ad3"/>
    <p:sldId xmlns:r="http://schemas.openxmlformats.org/officeDocument/2006/relationships" id="258" r:id="R11317ddf1cfe4642"/>
    <p:sldId xmlns:r="http://schemas.openxmlformats.org/officeDocument/2006/relationships" id="259" r:id="Rff52cde552a140bc"/>
    <p:sldId xmlns:r="http://schemas.openxmlformats.org/officeDocument/2006/relationships" id="260" r:id="Rdcfee9f0f6c648c5"/>
    <p:sldId xmlns:r="http://schemas.openxmlformats.org/officeDocument/2006/relationships" id="261" r:id="R4c59f47b909a43a8"/>
    <p:sldId xmlns:r="http://schemas.openxmlformats.org/officeDocument/2006/relationships" id="262" r:id="R7305e682d2c2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7af6cf17f4cff" /><Relationship Type="http://schemas.openxmlformats.org/officeDocument/2006/relationships/slide" Target="/ppt/slides/slide1.xml" Id="Rf7e5cae30d334b76" /><Relationship Type="http://schemas.openxmlformats.org/officeDocument/2006/relationships/slide" Target="/ppt/slides/slide2.xml" Id="R3f688ea8f53f4ad3" /><Relationship Type="http://schemas.openxmlformats.org/officeDocument/2006/relationships/slide" Target="/ppt/slides/slide3.xml" Id="R11317ddf1cfe4642" /><Relationship Type="http://schemas.openxmlformats.org/officeDocument/2006/relationships/slide" Target="/ppt/slides/slide4.xml" Id="Rff52cde552a140bc" /><Relationship Type="http://schemas.openxmlformats.org/officeDocument/2006/relationships/slide" Target="/ppt/slides/slide5.xml" Id="Rdcfee9f0f6c648c5" /><Relationship Type="http://schemas.openxmlformats.org/officeDocument/2006/relationships/slide" Target="/ppt/slides/slide6.xml" Id="R4c59f47b909a43a8" /><Relationship Type="http://schemas.openxmlformats.org/officeDocument/2006/relationships/slide" Target="/ppt/slides/slide7.xml" Id="R7305e682d2c2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959aedc5c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a79899964c2d" /><Relationship Type="http://schemas.openxmlformats.org/officeDocument/2006/relationships/theme" Target="/ppt/slideMasters/theme/theme1.xml" Id="R7690f667dc13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4a7989996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fe785dbf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40ff2f7f7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c46f005ea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b67a49e9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129c61be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525d3a0d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b090d035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