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ee40a3ca5a4d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5e3764ef554813"/>
  </p:sldMasterIdLst>
  <p:sldIdLst>
    <p:sldId xmlns:r="http://schemas.openxmlformats.org/officeDocument/2006/relationships" id="256" r:id="Rcf58b97016944732"/>
    <p:sldId xmlns:r="http://schemas.openxmlformats.org/officeDocument/2006/relationships" id="257" r:id="Rc72592ad8bad40de"/>
    <p:sldId xmlns:r="http://schemas.openxmlformats.org/officeDocument/2006/relationships" id="258" r:id="Re74d2e66bf2746f6"/>
    <p:sldId xmlns:r="http://schemas.openxmlformats.org/officeDocument/2006/relationships" id="259" r:id="R9e42d13195994779"/>
    <p:sldId xmlns:r="http://schemas.openxmlformats.org/officeDocument/2006/relationships" id="260" r:id="R479aa014b6214a21"/>
    <p:sldId xmlns:r="http://schemas.openxmlformats.org/officeDocument/2006/relationships" id="261" r:id="Rc071abf7f3944065"/>
    <p:sldId xmlns:r="http://schemas.openxmlformats.org/officeDocument/2006/relationships" id="262" r:id="R462e777ace1942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5e3764ef554813" /><Relationship Type="http://schemas.openxmlformats.org/officeDocument/2006/relationships/slide" Target="/ppt/slides/slide1.xml" Id="Rcf58b97016944732" /><Relationship Type="http://schemas.openxmlformats.org/officeDocument/2006/relationships/slide" Target="/ppt/slides/slide2.xml" Id="Rc72592ad8bad40de" /><Relationship Type="http://schemas.openxmlformats.org/officeDocument/2006/relationships/slide" Target="/ppt/slides/slide3.xml" Id="Re74d2e66bf2746f6" /><Relationship Type="http://schemas.openxmlformats.org/officeDocument/2006/relationships/slide" Target="/ppt/slides/slide4.xml" Id="R9e42d13195994779" /><Relationship Type="http://schemas.openxmlformats.org/officeDocument/2006/relationships/slide" Target="/ppt/slides/slide5.xml" Id="R479aa014b6214a21" /><Relationship Type="http://schemas.openxmlformats.org/officeDocument/2006/relationships/slide" Target="/ppt/slides/slide6.xml" Id="Rc071abf7f3944065" /><Relationship Type="http://schemas.openxmlformats.org/officeDocument/2006/relationships/slide" Target="/ppt/slides/slide7.xml" Id="R462e777ace1942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09876cd4574f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e2697e0334ea1" /><Relationship Type="http://schemas.openxmlformats.org/officeDocument/2006/relationships/theme" Target="/ppt/slideMasters/theme/theme1.xml" Id="R0d281a9e3da24b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3e2697e0334e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05356c8cb4f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2163d1fa249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ee310f1bd42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293dbcafc41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2620e4a9647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0dd7ccd9549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9a9b3f01248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G. SØRUM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SØRUM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G. SØRUM HOLDING AS ble etablert [år] og holder til i Sofiemyr.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SØRUM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SØRUM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SØRUM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−320 537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2 622 255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5 494 281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SØRUM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FAUCHALD JØRGEN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G. SØRUM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SØRUM BEATE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SØRUM GUNNAR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SØRUM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 Eydes vei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1412 Sofiemyr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911 804 689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SØRUM HOLDING AS</a:t>
            </a:r>
          </a:p>
        </p:txBody>
      </p:sp>
    </p:spTree>
  </p:cSld>
  <p:clrMapOvr>
    <a:masterClrMapping xmlns:a="http://schemas.openxmlformats.org/drawingml/2006/main"/>
  </p:clrMapOvr>
</p:sld>
</file>