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84578f0ae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d20f6f3524195"/>
  </p:sldMasterIdLst>
  <p:sldIdLst>
    <p:sldId xmlns:r="http://schemas.openxmlformats.org/officeDocument/2006/relationships" id="256" r:id="R19a91c7220bd458f"/>
    <p:sldId xmlns:r="http://schemas.openxmlformats.org/officeDocument/2006/relationships" id="257" r:id="Ree8f0b88bc8b4aa6"/>
    <p:sldId xmlns:r="http://schemas.openxmlformats.org/officeDocument/2006/relationships" id="258" r:id="R3b6042e3a36d4013"/>
    <p:sldId xmlns:r="http://schemas.openxmlformats.org/officeDocument/2006/relationships" id="259" r:id="R15fadde3163f4b8c"/>
    <p:sldId xmlns:r="http://schemas.openxmlformats.org/officeDocument/2006/relationships" id="260" r:id="Rd7a8884a52cf44cd"/>
    <p:sldId xmlns:r="http://schemas.openxmlformats.org/officeDocument/2006/relationships" id="261" r:id="R9f74cf96c8484f88"/>
    <p:sldId xmlns:r="http://schemas.openxmlformats.org/officeDocument/2006/relationships" id="262" r:id="R15e4902bc0b4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d20f6f3524195" /><Relationship Type="http://schemas.openxmlformats.org/officeDocument/2006/relationships/slide" Target="/ppt/slides/slide1.xml" Id="R19a91c7220bd458f" /><Relationship Type="http://schemas.openxmlformats.org/officeDocument/2006/relationships/slide" Target="/ppt/slides/slide2.xml" Id="Ree8f0b88bc8b4aa6" /><Relationship Type="http://schemas.openxmlformats.org/officeDocument/2006/relationships/slide" Target="/ppt/slides/slide3.xml" Id="R3b6042e3a36d4013" /><Relationship Type="http://schemas.openxmlformats.org/officeDocument/2006/relationships/slide" Target="/ppt/slides/slide4.xml" Id="R15fadde3163f4b8c" /><Relationship Type="http://schemas.openxmlformats.org/officeDocument/2006/relationships/slide" Target="/ppt/slides/slide5.xml" Id="Rd7a8884a52cf44cd" /><Relationship Type="http://schemas.openxmlformats.org/officeDocument/2006/relationships/slide" Target="/ppt/slides/slide6.xml" Id="R9f74cf96c8484f88" /><Relationship Type="http://schemas.openxmlformats.org/officeDocument/2006/relationships/slide" Target="/ppt/slides/slide7.xml" Id="R15e4902bc0b4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3e4de55a2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af7d5a8d41e4" /><Relationship Type="http://schemas.openxmlformats.org/officeDocument/2006/relationships/theme" Target="/ppt/slideMasters/theme/theme1.xml" Id="R12e72e5416c7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caf7d5a8d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e1ce4723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3f7804ccb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4ef667ba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7520c95c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cfed7c95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ebddcb2f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caffe9f6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ZPECTER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911 811 340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