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9c8aeff8b1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2114476e0f46e7"/>
  </p:sldMasterIdLst>
  <p:sldIdLst>
    <p:sldId xmlns:r="http://schemas.openxmlformats.org/officeDocument/2006/relationships" id="256" r:id="R658e79892fcd4155"/>
    <p:sldId xmlns:r="http://schemas.openxmlformats.org/officeDocument/2006/relationships" id="257" r:id="Rf4dc2cd688534edd"/>
    <p:sldId xmlns:r="http://schemas.openxmlformats.org/officeDocument/2006/relationships" id="258" r:id="R73562ae1fda94516"/>
    <p:sldId xmlns:r="http://schemas.openxmlformats.org/officeDocument/2006/relationships" id="259" r:id="R94e0fd81b4654cab"/>
    <p:sldId xmlns:r="http://schemas.openxmlformats.org/officeDocument/2006/relationships" id="260" r:id="R19ad650cb3564c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114476e0f46e7" /><Relationship Type="http://schemas.openxmlformats.org/officeDocument/2006/relationships/slide" Target="/ppt/slides/slide1.xml" Id="R658e79892fcd4155" /><Relationship Type="http://schemas.openxmlformats.org/officeDocument/2006/relationships/slide" Target="/ppt/slides/slide2.xml" Id="Rf4dc2cd688534edd" /><Relationship Type="http://schemas.openxmlformats.org/officeDocument/2006/relationships/slide" Target="/ppt/slides/slide3.xml" Id="R73562ae1fda94516" /><Relationship Type="http://schemas.openxmlformats.org/officeDocument/2006/relationships/slide" Target="/ppt/slides/slide4.xml" Id="R94e0fd81b4654cab" /><Relationship Type="http://schemas.openxmlformats.org/officeDocument/2006/relationships/slide" Target="/ppt/slides/slide5.xml" Id="R19ad650cb3564c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ec123a129b4b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8df1a997e461d" /><Relationship Type="http://schemas.openxmlformats.org/officeDocument/2006/relationships/theme" Target="/ppt/slideMasters/theme/theme1.xml" Id="Rb9aafaa0f39646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a8df1a997e46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57a63bf1d4d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36a288b4649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7cbcaf3f34e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f29eb643740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7f99d961443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HØYBRÅTEN, FOSSUM OG STOVNER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HØYBRÅTEN, FOSSUM OG STOVNER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HØYBRÅTEN, FOSSUM OG STOVNER SOKN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HØYBRÅTEN, FOSSUM OG STOVNER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HØYBRÅTEN, FOSSUM OG STOVNER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HØYBRÅTEN, FOSSUM OG STOVNER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Stovnerfaret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62 95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post.hfs.oslo@kirken.no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www.kirken.no/hfs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911 852 934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HØYBRÅTEN, FOSSUM OG STOVNER SOKN</a:t>
            </a:r>
          </a:p>
        </p:txBody>
      </p:sp>
    </p:spTree>
  </p:cSld>
  <p:clrMapOvr>
    <a:masterClrMapping xmlns:a="http://schemas.openxmlformats.org/drawingml/2006/main"/>
  </p:clrMapOvr>
</p:sld>
</file>