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4975213f544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032d14e6eb43b8"/>
  </p:sldMasterIdLst>
  <p:sldIdLst>
    <p:sldId xmlns:r="http://schemas.openxmlformats.org/officeDocument/2006/relationships" id="256" r:id="Rebcee5f89cdd4418"/>
    <p:sldId xmlns:r="http://schemas.openxmlformats.org/officeDocument/2006/relationships" id="257" r:id="Rcf1a61b09b6b4702"/>
    <p:sldId xmlns:r="http://schemas.openxmlformats.org/officeDocument/2006/relationships" id="258" r:id="Rfb753f9b47684a46"/>
    <p:sldId xmlns:r="http://schemas.openxmlformats.org/officeDocument/2006/relationships" id="259" r:id="R4bedac7c19c340b6"/>
    <p:sldId xmlns:r="http://schemas.openxmlformats.org/officeDocument/2006/relationships" id="260" r:id="R43cb9ac56d8c4b72"/>
    <p:sldId xmlns:r="http://schemas.openxmlformats.org/officeDocument/2006/relationships" id="261" r:id="R2da1d45741fb409d"/>
    <p:sldId xmlns:r="http://schemas.openxmlformats.org/officeDocument/2006/relationships" id="262" r:id="Rf934aee5f502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32d14e6eb43b8" /><Relationship Type="http://schemas.openxmlformats.org/officeDocument/2006/relationships/slide" Target="/ppt/slides/slide1.xml" Id="Rebcee5f89cdd4418" /><Relationship Type="http://schemas.openxmlformats.org/officeDocument/2006/relationships/slide" Target="/ppt/slides/slide2.xml" Id="Rcf1a61b09b6b4702" /><Relationship Type="http://schemas.openxmlformats.org/officeDocument/2006/relationships/slide" Target="/ppt/slides/slide3.xml" Id="Rfb753f9b47684a46" /><Relationship Type="http://schemas.openxmlformats.org/officeDocument/2006/relationships/slide" Target="/ppt/slides/slide4.xml" Id="R4bedac7c19c340b6" /><Relationship Type="http://schemas.openxmlformats.org/officeDocument/2006/relationships/slide" Target="/ppt/slides/slide5.xml" Id="R43cb9ac56d8c4b72" /><Relationship Type="http://schemas.openxmlformats.org/officeDocument/2006/relationships/slide" Target="/ppt/slides/slide6.xml" Id="R2da1d45741fb409d" /><Relationship Type="http://schemas.openxmlformats.org/officeDocument/2006/relationships/slide" Target="/ppt/slides/slide7.xml" Id="Rf934aee5f502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456616dc0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7b0e9c5c74827" /><Relationship Type="http://schemas.openxmlformats.org/officeDocument/2006/relationships/theme" Target="/ppt/slideMasters/theme/theme1.xml" Id="Refd7674e5a6c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7b0e9c5c748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2b0f9a84d49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1fbd483b646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4d4ab082c4c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bc7fe5017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86856a32543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47c8b2a9a4c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097c6dd8840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31 155 742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41 278 598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134 555 322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FRYDENBYGG A/S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911 853 272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