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c9ce8c897da4cf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65c30d47a7f47a0"/>
  </p:sldMasterIdLst>
  <p:sldIdLst>
    <p:sldId xmlns:r="http://schemas.openxmlformats.org/officeDocument/2006/relationships" id="256" r:id="Rbb7969585a6e4a0c"/>
    <p:sldId xmlns:r="http://schemas.openxmlformats.org/officeDocument/2006/relationships" id="257" r:id="Re677f0b464724c6b"/>
    <p:sldId xmlns:r="http://schemas.openxmlformats.org/officeDocument/2006/relationships" id="258" r:id="R15ffc83040bb4b6c"/>
    <p:sldId xmlns:r="http://schemas.openxmlformats.org/officeDocument/2006/relationships" id="259" r:id="R5907ca304abe4574"/>
    <p:sldId xmlns:r="http://schemas.openxmlformats.org/officeDocument/2006/relationships" id="260" r:id="R6289870fa3e44509"/>
    <p:sldId xmlns:r="http://schemas.openxmlformats.org/officeDocument/2006/relationships" id="261" r:id="R7f4ce19e1e6a4f9b"/>
    <p:sldId xmlns:r="http://schemas.openxmlformats.org/officeDocument/2006/relationships" id="262" r:id="R5da3948163344ed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5c30d47a7f47a0" /><Relationship Type="http://schemas.openxmlformats.org/officeDocument/2006/relationships/slide" Target="/ppt/slides/slide1.xml" Id="Rbb7969585a6e4a0c" /><Relationship Type="http://schemas.openxmlformats.org/officeDocument/2006/relationships/slide" Target="/ppt/slides/slide2.xml" Id="Re677f0b464724c6b" /><Relationship Type="http://schemas.openxmlformats.org/officeDocument/2006/relationships/slide" Target="/ppt/slides/slide3.xml" Id="R15ffc83040bb4b6c" /><Relationship Type="http://schemas.openxmlformats.org/officeDocument/2006/relationships/slide" Target="/ppt/slides/slide4.xml" Id="R5907ca304abe4574" /><Relationship Type="http://schemas.openxmlformats.org/officeDocument/2006/relationships/slide" Target="/ppt/slides/slide5.xml" Id="R6289870fa3e44509" /><Relationship Type="http://schemas.openxmlformats.org/officeDocument/2006/relationships/slide" Target="/ppt/slides/slide6.xml" Id="R7f4ce19e1e6a4f9b" /><Relationship Type="http://schemas.openxmlformats.org/officeDocument/2006/relationships/slide" Target="/ppt/slides/slide7.xml" Id="R5da3948163344ed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82ce456fd949e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bf3ac2632a4c49" /><Relationship Type="http://schemas.openxmlformats.org/officeDocument/2006/relationships/theme" Target="/ppt/slideMasters/theme/theme1.xml" Id="Rf3cf006bb8ed48b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bbf3ac2632a4c4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af70c74df1404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67ced63e88425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f8640c646c439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0a65fe35cd46c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983eaa688840a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419a783ff4443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3ef281417442e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FORTIUS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FORTIUS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FORTIUS AS ble etablert [år] og holder til i Rendalen.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FORTIUS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FORTIUS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FORTIUS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11 560 150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11 429 899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11 099 638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69 197 112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69 449 784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FORTIUS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EINAR FURE  –  17,5 %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ELISABETH FURE  –  17,5 %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ØYSTEIN FURE  –  17,5 %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SOLVEIG FURE  –  17,5 %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 FURE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EINAR FURE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FORTIUS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Knut Fure, Lomnessjøen øst 147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2485 Rendalen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knufure@gmail.com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911 877 287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FORTIUS AS</a:t>
            </a:r>
          </a:p>
        </p:txBody>
      </p:sp>
    </p:spTree>
  </p:cSld>
  <p:clrMapOvr>
    <a:masterClrMapping xmlns:a="http://schemas.openxmlformats.org/drawingml/2006/main"/>
  </p:clrMapOvr>
</p:sld>
</file>