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fcd8f5271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025ff8c934007"/>
  </p:sldMasterIdLst>
  <p:sldIdLst>
    <p:sldId xmlns:r="http://schemas.openxmlformats.org/officeDocument/2006/relationships" id="256" r:id="R495b3ff44c2c4e54"/>
    <p:sldId xmlns:r="http://schemas.openxmlformats.org/officeDocument/2006/relationships" id="257" r:id="R9325ccff82b04e82"/>
    <p:sldId xmlns:r="http://schemas.openxmlformats.org/officeDocument/2006/relationships" id="258" r:id="R188d43efd8a347e1"/>
    <p:sldId xmlns:r="http://schemas.openxmlformats.org/officeDocument/2006/relationships" id="259" r:id="Re143aa09f3214837"/>
    <p:sldId xmlns:r="http://schemas.openxmlformats.org/officeDocument/2006/relationships" id="260" r:id="Rf22a505ebb7e42a2"/>
    <p:sldId xmlns:r="http://schemas.openxmlformats.org/officeDocument/2006/relationships" id="261" r:id="R0580fd1064a84635"/>
    <p:sldId xmlns:r="http://schemas.openxmlformats.org/officeDocument/2006/relationships" id="262" r:id="Rc561c4e6300d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025ff8c934007" /><Relationship Type="http://schemas.openxmlformats.org/officeDocument/2006/relationships/slide" Target="/ppt/slides/slide1.xml" Id="R495b3ff44c2c4e54" /><Relationship Type="http://schemas.openxmlformats.org/officeDocument/2006/relationships/slide" Target="/ppt/slides/slide2.xml" Id="R9325ccff82b04e82" /><Relationship Type="http://schemas.openxmlformats.org/officeDocument/2006/relationships/slide" Target="/ppt/slides/slide3.xml" Id="R188d43efd8a347e1" /><Relationship Type="http://schemas.openxmlformats.org/officeDocument/2006/relationships/slide" Target="/ppt/slides/slide4.xml" Id="Re143aa09f3214837" /><Relationship Type="http://schemas.openxmlformats.org/officeDocument/2006/relationships/slide" Target="/ppt/slides/slide5.xml" Id="Rf22a505ebb7e42a2" /><Relationship Type="http://schemas.openxmlformats.org/officeDocument/2006/relationships/slide" Target="/ppt/slides/slide6.xml" Id="R0580fd1064a84635" /><Relationship Type="http://schemas.openxmlformats.org/officeDocument/2006/relationships/slide" Target="/ppt/slides/slide7.xml" Id="Rc561c4e6300d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be0254a20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9c899bc84d8b" /><Relationship Type="http://schemas.openxmlformats.org/officeDocument/2006/relationships/theme" Target="/ppt/slideMasters/theme/theme1.xml" Id="Rb96b0bce9f27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89c899bc8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01bc32700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2a88a67b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1ea04536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f4fc6dd93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88f0a9210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5660534b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b02ea7cbf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