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60f607ced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aa6281ce445e3"/>
  </p:sldMasterIdLst>
  <p:sldIdLst>
    <p:sldId xmlns:r="http://schemas.openxmlformats.org/officeDocument/2006/relationships" id="256" r:id="R89276541ea2b4f4b"/>
    <p:sldId xmlns:r="http://schemas.openxmlformats.org/officeDocument/2006/relationships" id="257" r:id="Rc41f584a28684820"/>
    <p:sldId xmlns:r="http://schemas.openxmlformats.org/officeDocument/2006/relationships" id="258" r:id="R189538fbf1c949fe"/>
    <p:sldId xmlns:r="http://schemas.openxmlformats.org/officeDocument/2006/relationships" id="259" r:id="Ra50c8061eb5b4928"/>
    <p:sldId xmlns:r="http://schemas.openxmlformats.org/officeDocument/2006/relationships" id="260" r:id="R6c12ba83d643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aa6281ce445e3" /><Relationship Type="http://schemas.openxmlformats.org/officeDocument/2006/relationships/slide" Target="/ppt/slides/slide1.xml" Id="R89276541ea2b4f4b" /><Relationship Type="http://schemas.openxmlformats.org/officeDocument/2006/relationships/slide" Target="/ppt/slides/slide2.xml" Id="Rc41f584a28684820" /><Relationship Type="http://schemas.openxmlformats.org/officeDocument/2006/relationships/slide" Target="/ppt/slides/slide3.xml" Id="R189538fbf1c949fe" /><Relationship Type="http://schemas.openxmlformats.org/officeDocument/2006/relationships/slide" Target="/ppt/slides/slide4.xml" Id="Ra50c8061eb5b4928" /><Relationship Type="http://schemas.openxmlformats.org/officeDocument/2006/relationships/slide" Target="/ppt/slides/slide5.xml" Id="R6c12ba83d643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305a86518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051b5ccd4ec2" /><Relationship Type="http://schemas.openxmlformats.org/officeDocument/2006/relationships/theme" Target="/ppt/slideMasters/theme/theme1.xml" Id="Reeda4201814f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2051b5ccd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4452e9cc0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461e52be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cb00dd0df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74825f3c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5db11e2e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SKORPEN GRENDAHUSLAG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SKORPEN GRENDAHUSLAG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911 887 983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