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898888851744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4631d2eeb47e3"/>
  </p:sldMasterIdLst>
  <p:sldIdLst>
    <p:sldId xmlns:r="http://schemas.openxmlformats.org/officeDocument/2006/relationships" id="256" r:id="R77bdcab4be324f77"/>
    <p:sldId xmlns:r="http://schemas.openxmlformats.org/officeDocument/2006/relationships" id="257" r:id="R6659c9f171984b11"/>
    <p:sldId xmlns:r="http://schemas.openxmlformats.org/officeDocument/2006/relationships" id="258" r:id="R0a542fa8f93443fc"/>
    <p:sldId xmlns:r="http://schemas.openxmlformats.org/officeDocument/2006/relationships" id="259" r:id="R2738790bf4f14b1d"/>
    <p:sldId xmlns:r="http://schemas.openxmlformats.org/officeDocument/2006/relationships" id="260" r:id="R2554a727d1c74e98"/>
    <p:sldId xmlns:r="http://schemas.openxmlformats.org/officeDocument/2006/relationships" id="261" r:id="R5bb403240f0c4a2e"/>
    <p:sldId xmlns:r="http://schemas.openxmlformats.org/officeDocument/2006/relationships" id="262" r:id="Rf6077051907e41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4631d2eeb47e3" /><Relationship Type="http://schemas.openxmlformats.org/officeDocument/2006/relationships/slide" Target="/ppt/slides/slide1.xml" Id="R77bdcab4be324f77" /><Relationship Type="http://schemas.openxmlformats.org/officeDocument/2006/relationships/slide" Target="/ppt/slides/slide2.xml" Id="R6659c9f171984b11" /><Relationship Type="http://schemas.openxmlformats.org/officeDocument/2006/relationships/slide" Target="/ppt/slides/slide3.xml" Id="R0a542fa8f93443fc" /><Relationship Type="http://schemas.openxmlformats.org/officeDocument/2006/relationships/slide" Target="/ppt/slides/slide4.xml" Id="R2738790bf4f14b1d" /><Relationship Type="http://schemas.openxmlformats.org/officeDocument/2006/relationships/slide" Target="/ppt/slides/slide5.xml" Id="R2554a727d1c74e98" /><Relationship Type="http://schemas.openxmlformats.org/officeDocument/2006/relationships/slide" Target="/ppt/slides/slide6.xml" Id="R5bb403240f0c4a2e" /><Relationship Type="http://schemas.openxmlformats.org/officeDocument/2006/relationships/slide" Target="/ppt/slides/slide7.xml" Id="Rf6077051907e41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9a4700ab944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723585ce54ba7" /><Relationship Type="http://schemas.openxmlformats.org/officeDocument/2006/relationships/theme" Target="/ppt/slideMasters/theme/theme1.xml" Id="Rfd2431153496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723585ce54b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9d8f3af454f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75c5c8f9647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aade41bfc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a7e88a80949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5515061be4b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3b597ca7e46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4926852ae4c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FONNA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1 783 002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996 120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−2 008 516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16 913 907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SMM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TVEDT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911 900 971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