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94c09dce394f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1898d8ebb5470c"/>
  </p:sldMasterIdLst>
  <p:sldIdLst>
    <p:sldId xmlns:r="http://schemas.openxmlformats.org/officeDocument/2006/relationships" id="256" r:id="R5fa10a002a0b4bee"/>
    <p:sldId xmlns:r="http://schemas.openxmlformats.org/officeDocument/2006/relationships" id="257" r:id="R949db8a83d514e23"/>
    <p:sldId xmlns:r="http://schemas.openxmlformats.org/officeDocument/2006/relationships" id="258" r:id="Rcb37751275d7438e"/>
    <p:sldId xmlns:r="http://schemas.openxmlformats.org/officeDocument/2006/relationships" id="259" r:id="R9e3b546bbe694d80"/>
    <p:sldId xmlns:r="http://schemas.openxmlformats.org/officeDocument/2006/relationships" id="260" r:id="R43db39b6e75e4ab5"/>
    <p:sldId xmlns:r="http://schemas.openxmlformats.org/officeDocument/2006/relationships" id="261" r:id="R628ec41a7cac4906"/>
    <p:sldId xmlns:r="http://schemas.openxmlformats.org/officeDocument/2006/relationships" id="262" r:id="Rad5bc696b9884b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1898d8ebb5470c" /><Relationship Type="http://schemas.openxmlformats.org/officeDocument/2006/relationships/slide" Target="/ppt/slides/slide1.xml" Id="R5fa10a002a0b4bee" /><Relationship Type="http://schemas.openxmlformats.org/officeDocument/2006/relationships/slide" Target="/ppt/slides/slide2.xml" Id="R949db8a83d514e23" /><Relationship Type="http://schemas.openxmlformats.org/officeDocument/2006/relationships/slide" Target="/ppt/slides/slide3.xml" Id="Rcb37751275d7438e" /><Relationship Type="http://schemas.openxmlformats.org/officeDocument/2006/relationships/slide" Target="/ppt/slides/slide4.xml" Id="R9e3b546bbe694d80" /><Relationship Type="http://schemas.openxmlformats.org/officeDocument/2006/relationships/slide" Target="/ppt/slides/slide5.xml" Id="R43db39b6e75e4ab5" /><Relationship Type="http://schemas.openxmlformats.org/officeDocument/2006/relationships/slide" Target="/ppt/slides/slide6.xml" Id="R628ec41a7cac4906" /><Relationship Type="http://schemas.openxmlformats.org/officeDocument/2006/relationships/slide" Target="/ppt/slides/slide7.xml" Id="Rad5bc696b9884b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72f12c30a84f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97d2a83884730" /><Relationship Type="http://schemas.openxmlformats.org/officeDocument/2006/relationships/theme" Target="/ppt/slideMasters/theme/theme1.xml" Id="R7ca22b0b1fee4d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797d2a838847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a77b3a6234f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1d9f787f641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f0266021b4b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122105b3140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478ace3c345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81d4d1d6140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afd8fb7c241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JUUL GAGNUM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 GAGNUM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JUUL GAGNUM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 GAGNUM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 GAGNUM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 GAGNUM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3 456 672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2 970 955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3 114 356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22 904 644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25 110 221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 GAGNUM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GAGNUM  –  96,3 %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FREDBERG GAGNUM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GULBRAND GAGNUM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GAGNUM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 GAGNUM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Billingstadsletta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66845073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911 913 755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 GAGNUM AS</a:t>
            </a:r>
          </a:p>
        </p:txBody>
      </p:sp>
    </p:spTree>
  </p:cSld>
  <p:clrMapOvr>
    <a:masterClrMapping xmlns:a="http://schemas.openxmlformats.org/drawingml/2006/main"/>
  </p:clrMapOvr>
</p:sld>
</file>