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494b4daed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27e1b5b284b89"/>
  </p:sldMasterIdLst>
  <p:sldIdLst>
    <p:sldId xmlns:r="http://schemas.openxmlformats.org/officeDocument/2006/relationships" id="256" r:id="R5719cd40880647e1"/>
    <p:sldId xmlns:r="http://schemas.openxmlformats.org/officeDocument/2006/relationships" id="257" r:id="R37c87cb533ec4311"/>
    <p:sldId xmlns:r="http://schemas.openxmlformats.org/officeDocument/2006/relationships" id="258" r:id="Rb0fab2dc775b462c"/>
    <p:sldId xmlns:r="http://schemas.openxmlformats.org/officeDocument/2006/relationships" id="259" r:id="Rf1acbbde74ed4764"/>
    <p:sldId xmlns:r="http://schemas.openxmlformats.org/officeDocument/2006/relationships" id="260" r:id="R34ac027892514aec"/>
    <p:sldId xmlns:r="http://schemas.openxmlformats.org/officeDocument/2006/relationships" id="261" r:id="R0faccebac4964c79"/>
    <p:sldId xmlns:r="http://schemas.openxmlformats.org/officeDocument/2006/relationships" id="262" r:id="R1c8a350bd213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27e1b5b284b89" /><Relationship Type="http://schemas.openxmlformats.org/officeDocument/2006/relationships/slide" Target="/ppt/slides/slide1.xml" Id="R5719cd40880647e1" /><Relationship Type="http://schemas.openxmlformats.org/officeDocument/2006/relationships/slide" Target="/ppt/slides/slide2.xml" Id="R37c87cb533ec4311" /><Relationship Type="http://schemas.openxmlformats.org/officeDocument/2006/relationships/slide" Target="/ppt/slides/slide3.xml" Id="Rb0fab2dc775b462c" /><Relationship Type="http://schemas.openxmlformats.org/officeDocument/2006/relationships/slide" Target="/ppt/slides/slide4.xml" Id="Rf1acbbde74ed4764" /><Relationship Type="http://schemas.openxmlformats.org/officeDocument/2006/relationships/slide" Target="/ppt/slides/slide5.xml" Id="R34ac027892514aec" /><Relationship Type="http://schemas.openxmlformats.org/officeDocument/2006/relationships/slide" Target="/ppt/slides/slide6.xml" Id="R0faccebac4964c79" /><Relationship Type="http://schemas.openxmlformats.org/officeDocument/2006/relationships/slide" Target="/ppt/slides/slide7.xml" Id="R1c8a350bd213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1b550158a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c432f144c4fad" /><Relationship Type="http://schemas.openxmlformats.org/officeDocument/2006/relationships/theme" Target="/ppt/slideMasters/theme/theme1.xml" Id="R237182b61916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c432f144c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89e3a602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5f106a7e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bb1d852d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9e648a38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815f826f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f3723fc96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cadeb3921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SVEPSTAD HANS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