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6c5cd3f9c048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7d28fba52f492f"/>
  </p:sldMasterIdLst>
  <p:sldIdLst>
    <p:sldId xmlns:r="http://schemas.openxmlformats.org/officeDocument/2006/relationships" id="256" r:id="R70283f66f3f94893"/>
    <p:sldId xmlns:r="http://schemas.openxmlformats.org/officeDocument/2006/relationships" id="257" r:id="R63c482efdad8406c"/>
    <p:sldId xmlns:r="http://schemas.openxmlformats.org/officeDocument/2006/relationships" id="258" r:id="R8538c9cc4a0245c2"/>
    <p:sldId xmlns:r="http://schemas.openxmlformats.org/officeDocument/2006/relationships" id="259" r:id="R18cdbb7638944735"/>
    <p:sldId xmlns:r="http://schemas.openxmlformats.org/officeDocument/2006/relationships" id="260" r:id="R421b4afd2a54402f"/>
    <p:sldId xmlns:r="http://schemas.openxmlformats.org/officeDocument/2006/relationships" id="261" r:id="Re24abaf3e4394f29"/>
    <p:sldId xmlns:r="http://schemas.openxmlformats.org/officeDocument/2006/relationships" id="262" r:id="Rbbde10bec4554e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7d28fba52f492f" /><Relationship Type="http://schemas.openxmlformats.org/officeDocument/2006/relationships/slide" Target="/ppt/slides/slide1.xml" Id="R70283f66f3f94893" /><Relationship Type="http://schemas.openxmlformats.org/officeDocument/2006/relationships/slide" Target="/ppt/slides/slide2.xml" Id="R63c482efdad8406c" /><Relationship Type="http://schemas.openxmlformats.org/officeDocument/2006/relationships/slide" Target="/ppt/slides/slide3.xml" Id="R8538c9cc4a0245c2" /><Relationship Type="http://schemas.openxmlformats.org/officeDocument/2006/relationships/slide" Target="/ppt/slides/slide4.xml" Id="R18cdbb7638944735" /><Relationship Type="http://schemas.openxmlformats.org/officeDocument/2006/relationships/slide" Target="/ppt/slides/slide5.xml" Id="R421b4afd2a54402f" /><Relationship Type="http://schemas.openxmlformats.org/officeDocument/2006/relationships/slide" Target="/ppt/slides/slide6.xml" Id="Re24abaf3e4394f29" /><Relationship Type="http://schemas.openxmlformats.org/officeDocument/2006/relationships/slide" Target="/ppt/slides/slide7.xml" Id="Rbbde10bec4554e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20c3567dc641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ad06f6aa884078" /><Relationship Type="http://schemas.openxmlformats.org/officeDocument/2006/relationships/theme" Target="/ppt/slideMasters/theme/theme1.xml" Id="R38f624a1e86b47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ad06f6aa8840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9501eccd740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0600b64cdd49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2dfddc91645f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1d511496ab44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44d47c538143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e159278a241b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3f79c9294e4b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GTH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GTH INVEST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353 323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TORE HENRIKSEN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Tore Henriksen, Smedasundet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5529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911 964 066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GTH INVEST AS</a:t>
            </a:r>
          </a:p>
        </p:txBody>
      </p:sp>
    </p:spTree>
  </p:cSld>
  <p:clrMapOvr>
    <a:masterClrMapping xmlns:a="http://schemas.openxmlformats.org/drawingml/2006/main"/>
  </p:clrMapOvr>
</p:sld>
</file>