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2443eb189a49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438d47f0aa47cb"/>
  </p:sldMasterIdLst>
  <p:sldIdLst>
    <p:sldId xmlns:r="http://schemas.openxmlformats.org/officeDocument/2006/relationships" id="256" r:id="R663df2de9f8f4e2e"/>
    <p:sldId xmlns:r="http://schemas.openxmlformats.org/officeDocument/2006/relationships" id="257" r:id="R0569afbb81aa4310"/>
    <p:sldId xmlns:r="http://schemas.openxmlformats.org/officeDocument/2006/relationships" id="258" r:id="Re479b88103934713"/>
    <p:sldId xmlns:r="http://schemas.openxmlformats.org/officeDocument/2006/relationships" id="259" r:id="R55fec887107d4575"/>
    <p:sldId xmlns:r="http://schemas.openxmlformats.org/officeDocument/2006/relationships" id="260" r:id="Rfdfbbc94f1c14662"/>
    <p:sldId xmlns:r="http://schemas.openxmlformats.org/officeDocument/2006/relationships" id="261" r:id="R271285ad87bb403f"/>
    <p:sldId xmlns:r="http://schemas.openxmlformats.org/officeDocument/2006/relationships" id="262" r:id="Rf61d4ad2d24b41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438d47f0aa47cb" /><Relationship Type="http://schemas.openxmlformats.org/officeDocument/2006/relationships/slide" Target="/ppt/slides/slide1.xml" Id="R663df2de9f8f4e2e" /><Relationship Type="http://schemas.openxmlformats.org/officeDocument/2006/relationships/slide" Target="/ppt/slides/slide2.xml" Id="R0569afbb81aa4310" /><Relationship Type="http://schemas.openxmlformats.org/officeDocument/2006/relationships/slide" Target="/ppt/slides/slide3.xml" Id="Re479b88103934713" /><Relationship Type="http://schemas.openxmlformats.org/officeDocument/2006/relationships/slide" Target="/ppt/slides/slide4.xml" Id="R55fec887107d4575" /><Relationship Type="http://schemas.openxmlformats.org/officeDocument/2006/relationships/slide" Target="/ppt/slides/slide5.xml" Id="Rfdfbbc94f1c14662" /><Relationship Type="http://schemas.openxmlformats.org/officeDocument/2006/relationships/slide" Target="/ppt/slides/slide6.xml" Id="R271285ad87bb403f" /><Relationship Type="http://schemas.openxmlformats.org/officeDocument/2006/relationships/slide" Target="/ppt/slides/slide7.xml" Id="Rf61d4ad2d24b41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5530ac4e6749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deb95df9d4d76" /><Relationship Type="http://schemas.openxmlformats.org/officeDocument/2006/relationships/theme" Target="/ppt/slideMasters/theme/theme1.xml" Id="R526504be40274f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7deb95df9d4d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60615f2e442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81a9fb0824a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d4b9f3e0744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10d52645049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30b7ef9fc4f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d1d74fe4b41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47e98a3f443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SANDAL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SANDAL KAPITAL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−141 584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5 756 306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56 465 216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56 841 378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TRYGVE SANDAL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Krokvolden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911 994 321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