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af468a43ed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6465cbebb4446"/>
  </p:sldMasterIdLst>
  <p:sldIdLst>
    <p:sldId xmlns:r="http://schemas.openxmlformats.org/officeDocument/2006/relationships" id="256" r:id="R5966be21bf784e18"/>
    <p:sldId xmlns:r="http://schemas.openxmlformats.org/officeDocument/2006/relationships" id="257" r:id="Rc8aad31644444f33"/>
    <p:sldId xmlns:r="http://schemas.openxmlformats.org/officeDocument/2006/relationships" id="258" r:id="R945c2187ac7f41db"/>
    <p:sldId xmlns:r="http://schemas.openxmlformats.org/officeDocument/2006/relationships" id="259" r:id="R9728ea5a503049d7"/>
    <p:sldId xmlns:r="http://schemas.openxmlformats.org/officeDocument/2006/relationships" id="260" r:id="R37f536b6760643a5"/>
    <p:sldId xmlns:r="http://schemas.openxmlformats.org/officeDocument/2006/relationships" id="261" r:id="R7056818d559349f8"/>
    <p:sldId xmlns:r="http://schemas.openxmlformats.org/officeDocument/2006/relationships" id="262" r:id="R86a0c35512a544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6465cbebb4446" /><Relationship Type="http://schemas.openxmlformats.org/officeDocument/2006/relationships/slide" Target="/ppt/slides/slide1.xml" Id="R5966be21bf784e18" /><Relationship Type="http://schemas.openxmlformats.org/officeDocument/2006/relationships/slide" Target="/ppt/slides/slide2.xml" Id="Rc8aad31644444f33" /><Relationship Type="http://schemas.openxmlformats.org/officeDocument/2006/relationships/slide" Target="/ppt/slides/slide3.xml" Id="R945c2187ac7f41db" /><Relationship Type="http://schemas.openxmlformats.org/officeDocument/2006/relationships/slide" Target="/ppt/slides/slide4.xml" Id="R9728ea5a503049d7" /><Relationship Type="http://schemas.openxmlformats.org/officeDocument/2006/relationships/slide" Target="/ppt/slides/slide5.xml" Id="R37f536b6760643a5" /><Relationship Type="http://schemas.openxmlformats.org/officeDocument/2006/relationships/slide" Target="/ppt/slides/slide6.xml" Id="R7056818d559349f8" /><Relationship Type="http://schemas.openxmlformats.org/officeDocument/2006/relationships/slide" Target="/ppt/slides/slide7.xml" Id="R86a0c35512a544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36aa8aff3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57b15d9e94e65" /><Relationship Type="http://schemas.openxmlformats.org/officeDocument/2006/relationships/theme" Target="/ppt/slideMasters/theme/theme1.xml" Id="R3c976229634a40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57b15d9e94e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c15deb1b544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aeb3f6c0845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1964e0d364c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ecf5e3009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b0debaf346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56b22b5a3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b28223fec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