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bc58d1feb45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a9d4a74d344e6e"/>
  </p:sldMasterIdLst>
  <p:sldIdLst>
    <p:sldId xmlns:r="http://schemas.openxmlformats.org/officeDocument/2006/relationships" id="256" r:id="Ra02a4e26b6c54dd8"/>
    <p:sldId xmlns:r="http://schemas.openxmlformats.org/officeDocument/2006/relationships" id="257" r:id="R6ebef8f227824fa2"/>
    <p:sldId xmlns:r="http://schemas.openxmlformats.org/officeDocument/2006/relationships" id="258" r:id="Re9aec0573fd14f5e"/>
    <p:sldId xmlns:r="http://schemas.openxmlformats.org/officeDocument/2006/relationships" id="259" r:id="Rdb1278d7e73c4c7f"/>
    <p:sldId xmlns:r="http://schemas.openxmlformats.org/officeDocument/2006/relationships" id="260" r:id="Rf8d731843d0e4c1b"/>
    <p:sldId xmlns:r="http://schemas.openxmlformats.org/officeDocument/2006/relationships" id="261" r:id="R9e2583ddffd34ab0"/>
    <p:sldId xmlns:r="http://schemas.openxmlformats.org/officeDocument/2006/relationships" id="262" r:id="Rae846815b16b41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9d4a74d344e6e" /><Relationship Type="http://schemas.openxmlformats.org/officeDocument/2006/relationships/slide" Target="/ppt/slides/slide1.xml" Id="Ra02a4e26b6c54dd8" /><Relationship Type="http://schemas.openxmlformats.org/officeDocument/2006/relationships/slide" Target="/ppt/slides/slide2.xml" Id="R6ebef8f227824fa2" /><Relationship Type="http://schemas.openxmlformats.org/officeDocument/2006/relationships/slide" Target="/ppt/slides/slide3.xml" Id="Re9aec0573fd14f5e" /><Relationship Type="http://schemas.openxmlformats.org/officeDocument/2006/relationships/slide" Target="/ppt/slides/slide4.xml" Id="Rdb1278d7e73c4c7f" /><Relationship Type="http://schemas.openxmlformats.org/officeDocument/2006/relationships/slide" Target="/ppt/slides/slide5.xml" Id="Rf8d731843d0e4c1b" /><Relationship Type="http://schemas.openxmlformats.org/officeDocument/2006/relationships/slide" Target="/ppt/slides/slide6.xml" Id="R9e2583ddffd34ab0" /><Relationship Type="http://schemas.openxmlformats.org/officeDocument/2006/relationships/slide" Target="/ppt/slides/slide7.xml" Id="Rae846815b16b41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15737b31c4d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77331b494434d" /><Relationship Type="http://schemas.openxmlformats.org/officeDocument/2006/relationships/theme" Target="/ppt/slideMasters/theme/theme1.xml" Id="R84952d44cd5b4f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077331b49443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07981d012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8de35f3154b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2035f6c4440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7266bf1354d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09475f0064e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1d7341f874a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c34b6547144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MKF HOLDING AS ble etablert [år] og holder til i Sævelandsvik.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403 363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8 731 396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8 734 544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VEDØ FOSSDAL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4275 Sævelandsvik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912 024 180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