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f4d101ed2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34e7690cf4454"/>
  </p:sldMasterIdLst>
  <p:sldIdLst>
    <p:sldId xmlns:r="http://schemas.openxmlformats.org/officeDocument/2006/relationships" id="256" r:id="Re8d7ebd7a5dc43be"/>
    <p:sldId xmlns:r="http://schemas.openxmlformats.org/officeDocument/2006/relationships" id="257" r:id="Rf50bfdc3fbb249ef"/>
    <p:sldId xmlns:r="http://schemas.openxmlformats.org/officeDocument/2006/relationships" id="258" r:id="R719c88b6e38e4436"/>
    <p:sldId xmlns:r="http://schemas.openxmlformats.org/officeDocument/2006/relationships" id="259" r:id="R2259fde94a374db1"/>
    <p:sldId xmlns:r="http://schemas.openxmlformats.org/officeDocument/2006/relationships" id="260" r:id="R8a5eba6b044e4e9a"/>
    <p:sldId xmlns:r="http://schemas.openxmlformats.org/officeDocument/2006/relationships" id="261" r:id="R46095abc28bb4678"/>
    <p:sldId xmlns:r="http://schemas.openxmlformats.org/officeDocument/2006/relationships" id="262" r:id="Rbdb258796a45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34e7690cf4454" /><Relationship Type="http://schemas.openxmlformats.org/officeDocument/2006/relationships/slide" Target="/ppt/slides/slide1.xml" Id="Re8d7ebd7a5dc43be" /><Relationship Type="http://schemas.openxmlformats.org/officeDocument/2006/relationships/slide" Target="/ppt/slides/slide2.xml" Id="Rf50bfdc3fbb249ef" /><Relationship Type="http://schemas.openxmlformats.org/officeDocument/2006/relationships/slide" Target="/ppt/slides/slide3.xml" Id="R719c88b6e38e4436" /><Relationship Type="http://schemas.openxmlformats.org/officeDocument/2006/relationships/slide" Target="/ppt/slides/slide4.xml" Id="R2259fde94a374db1" /><Relationship Type="http://schemas.openxmlformats.org/officeDocument/2006/relationships/slide" Target="/ppt/slides/slide5.xml" Id="R8a5eba6b044e4e9a" /><Relationship Type="http://schemas.openxmlformats.org/officeDocument/2006/relationships/slide" Target="/ppt/slides/slide6.xml" Id="R46095abc28bb4678" /><Relationship Type="http://schemas.openxmlformats.org/officeDocument/2006/relationships/slide" Target="/ppt/slides/slide7.xml" Id="Rbdb258796a45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00b09d8a8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8f6731ad4e60" /><Relationship Type="http://schemas.openxmlformats.org/officeDocument/2006/relationships/theme" Target="/ppt/slideMasters/theme/theme1.xml" Id="R23e4e6e01b99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d8f6731ad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d1d5c623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6e893c04c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e42aa3f0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9a601693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01c6121d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5f820330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70f9904a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GALÅVOLDEN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−1 827 875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GALÅEN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KARIN BRØNNUM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JACOB GALÅEN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Galåvollveien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912 039 811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GALÅVOLDEN AS</a:t>
            </a:r>
          </a:p>
        </p:txBody>
      </p:sp>
    </p:spTree>
  </p:cSld>
  <p:clrMapOvr>
    <a:masterClrMapping xmlns:a="http://schemas.openxmlformats.org/drawingml/2006/main"/>
  </p:clrMapOvr>
</p:sld>
</file>